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319" r:id="rId5"/>
    <p:sldId id="277" r:id="rId6"/>
    <p:sldId id="321" r:id="rId7"/>
    <p:sldId id="317" r:id="rId8"/>
    <p:sldId id="320" r:id="rId9"/>
    <p:sldId id="322" r:id="rId10"/>
    <p:sldId id="323" r:id="rId11"/>
    <p:sldId id="324" r:id="rId12"/>
    <p:sldId id="325" r:id="rId13"/>
    <p:sldId id="327" r:id="rId14"/>
    <p:sldId id="329" r:id="rId15"/>
    <p:sldId id="326" r:id="rId16"/>
    <p:sldId id="331" r:id="rId17"/>
    <p:sldId id="328" r:id="rId18"/>
    <p:sldId id="332" r:id="rId19"/>
    <p:sldId id="333" r:id="rId20"/>
    <p:sldId id="335" r:id="rId21"/>
    <p:sldId id="338" r:id="rId22"/>
    <p:sldId id="337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</p:sldIdLst>
  <p:sldSz cx="12192000" cy="6858000"/>
  <p:notesSz cx="7104063" cy="10234613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C10-E113-4D58-A3B9-45A1320DD1B7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8194-F72A-4488-9556-7C6A301BF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16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573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0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0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3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5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38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8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80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72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8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547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2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3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0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98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64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13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295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31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30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7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24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2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1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9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3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42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8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98194-F72A-4488-9556-7C6A301BF0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5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890" y="-38100"/>
            <a:ext cx="12210415" cy="3600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Josh Vietti - Where Is the Love (爱在何处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3873" y="7623770"/>
            <a:ext cx="609600" cy="81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bddcc14d204e1fd17db8b04489d3db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310" y="1946275"/>
            <a:ext cx="5133340" cy="1663065"/>
          </a:xfrm>
          <a:prstGeom prst="rect">
            <a:avLst/>
          </a:prstGeom>
          <a:effectLst/>
        </p:spPr>
      </p:pic>
      <p:sp>
        <p:nvSpPr>
          <p:cNvPr id="42" name="TextBox 4"/>
          <p:cNvSpPr txBox="1"/>
          <p:nvPr/>
        </p:nvSpPr>
        <p:spPr>
          <a:xfrm>
            <a:off x="5444595" y="3758259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年度工作总结计划模板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7058978" y="4479880"/>
            <a:ext cx="1082348" cy="24622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汇报人：千库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17602" y="4479880"/>
            <a:ext cx="1441420" cy="24622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汇报时间：</a:t>
            </a: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en-US" altLang="zh-CN" sz="1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7"/>
          <p:cNvSpPr/>
          <p:nvPr/>
        </p:nvSpPr>
        <p:spPr>
          <a:xfrm>
            <a:off x="2030730" y="1946275"/>
            <a:ext cx="3034030" cy="4437380"/>
          </a:xfrm>
          <a:custGeom>
            <a:avLst/>
            <a:gdLst>
              <a:gd name="connsiteX0" fmla="*/ 2773 w 4778"/>
              <a:gd name="connsiteY0" fmla="*/ 33 h 6988"/>
              <a:gd name="connsiteX1" fmla="*/ 4778 w 4778"/>
              <a:gd name="connsiteY1" fmla="*/ 0 h 6988"/>
              <a:gd name="connsiteX2" fmla="*/ 1878 w 4778"/>
              <a:gd name="connsiteY2" fmla="*/ 6979 h 6988"/>
              <a:gd name="connsiteX3" fmla="*/ 0 w 4778"/>
              <a:gd name="connsiteY3" fmla="*/ 6988 h 6988"/>
              <a:gd name="connsiteX4" fmla="*/ 2773 w 4778"/>
              <a:gd name="connsiteY4" fmla="*/ 33 h 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" h="6988">
                <a:moveTo>
                  <a:pt x="2773" y="33"/>
                </a:moveTo>
                <a:lnTo>
                  <a:pt x="4778" y="0"/>
                </a:lnTo>
                <a:lnTo>
                  <a:pt x="1878" y="6979"/>
                </a:lnTo>
                <a:lnTo>
                  <a:pt x="0" y="6988"/>
                </a:lnTo>
                <a:lnTo>
                  <a:pt x="2773" y="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"/>
          <p:cNvSpPr/>
          <p:nvPr/>
        </p:nvSpPr>
        <p:spPr>
          <a:xfrm>
            <a:off x="1022350" y="476250"/>
            <a:ext cx="3790315" cy="4425950"/>
          </a:xfrm>
          <a:custGeom>
            <a:avLst/>
            <a:gdLst>
              <a:gd name="connsiteX0" fmla="*/ 2580 w 5969"/>
              <a:gd name="connsiteY0" fmla="*/ 1 h 6970"/>
              <a:gd name="connsiteX1" fmla="*/ 5969 w 5969"/>
              <a:gd name="connsiteY1" fmla="*/ 0 h 6970"/>
              <a:gd name="connsiteX2" fmla="*/ 3024 w 5969"/>
              <a:gd name="connsiteY2" fmla="*/ 6949 h 6970"/>
              <a:gd name="connsiteX3" fmla="*/ 0 w 5969"/>
              <a:gd name="connsiteY3" fmla="*/ 6970 h 6970"/>
              <a:gd name="connsiteX4" fmla="*/ 2580 w 5969"/>
              <a:gd name="connsiteY4" fmla="*/ 1 h 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" h="6970">
                <a:moveTo>
                  <a:pt x="2580" y="1"/>
                </a:moveTo>
                <a:lnTo>
                  <a:pt x="5969" y="0"/>
                </a:lnTo>
                <a:lnTo>
                  <a:pt x="3024" y="6949"/>
                </a:lnTo>
                <a:lnTo>
                  <a:pt x="0" y="6970"/>
                </a:lnTo>
                <a:lnTo>
                  <a:pt x="2580" y="1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241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7"/>
          <p:cNvSpPr/>
          <p:nvPr/>
        </p:nvSpPr>
        <p:spPr>
          <a:xfrm>
            <a:off x="1599565" y="4479925"/>
            <a:ext cx="1040765" cy="1901825"/>
          </a:xfrm>
          <a:custGeom>
            <a:avLst/>
            <a:gdLst>
              <a:gd name="connsiteX0" fmla="*/ 3091 w 3832"/>
              <a:gd name="connsiteY0" fmla="*/ 47 h 7001"/>
              <a:gd name="connsiteX1" fmla="*/ 3832 w 3832"/>
              <a:gd name="connsiteY1" fmla="*/ 0 h 7001"/>
              <a:gd name="connsiteX2" fmla="*/ 863 w 3832"/>
              <a:gd name="connsiteY2" fmla="*/ 6979 h 7001"/>
              <a:gd name="connsiteX3" fmla="*/ 0 w 3832"/>
              <a:gd name="connsiteY3" fmla="*/ 7001 h 7001"/>
              <a:gd name="connsiteX4" fmla="*/ 3091 w 3832"/>
              <a:gd name="connsiteY4" fmla="*/ 47 h 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2" h="7001">
                <a:moveTo>
                  <a:pt x="3091" y="47"/>
                </a:moveTo>
                <a:lnTo>
                  <a:pt x="3832" y="0"/>
                </a:lnTo>
                <a:lnTo>
                  <a:pt x="863" y="6979"/>
                </a:lnTo>
                <a:lnTo>
                  <a:pt x="0" y="7001"/>
                </a:lnTo>
                <a:lnTo>
                  <a:pt x="3091" y="4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2" grpId="0"/>
      <p:bldP spid="44" grpId="0" bldLvl="0" animBg="1"/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4105" name="组合 4104"/>
          <p:cNvGrpSpPr/>
          <p:nvPr/>
        </p:nvGrpSpPr>
        <p:grpSpPr>
          <a:xfrm>
            <a:off x="2247265" y="2239010"/>
            <a:ext cx="1353185" cy="1353185"/>
            <a:chOff x="722888" y="1724824"/>
            <a:chExt cx="1515265" cy="15152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9" name="椭圆 138"/>
            <p:cNvSpPr/>
            <p:nvPr/>
          </p:nvSpPr>
          <p:spPr>
            <a:xfrm>
              <a:off x="722888" y="1724824"/>
              <a:ext cx="1515265" cy="151526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4098" name="组合 4097"/>
            <p:cNvGrpSpPr/>
            <p:nvPr/>
          </p:nvGrpSpPr>
          <p:grpSpPr>
            <a:xfrm>
              <a:off x="1166760" y="2123534"/>
              <a:ext cx="627520" cy="717845"/>
              <a:chOff x="10856093" y="315913"/>
              <a:chExt cx="419100" cy="479425"/>
            </a:xfrm>
            <a:solidFill>
              <a:schemeClr val="bg1"/>
            </a:solidFill>
          </p:grpSpPr>
          <p:sp>
            <p:nvSpPr>
              <p:cNvPr id="4" name="Freeform 7"/>
              <p:cNvSpPr>
                <a:spLocks noEditPoints="1"/>
              </p:cNvSpPr>
              <p:nvPr/>
            </p:nvSpPr>
            <p:spPr bwMode="auto">
              <a:xfrm>
                <a:off x="10856093" y="315913"/>
                <a:ext cx="330200" cy="419100"/>
              </a:xfrm>
              <a:custGeom>
                <a:avLst/>
                <a:gdLst>
                  <a:gd name="T0" fmla="*/ 208 w 208"/>
                  <a:gd name="T1" fmla="*/ 264 h 264"/>
                  <a:gd name="T2" fmla="*/ 0 w 208"/>
                  <a:gd name="T3" fmla="*/ 264 h 264"/>
                  <a:gd name="T4" fmla="*/ 0 w 208"/>
                  <a:gd name="T5" fmla="*/ 0 h 264"/>
                  <a:gd name="T6" fmla="*/ 208 w 208"/>
                  <a:gd name="T7" fmla="*/ 0 h 264"/>
                  <a:gd name="T8" fmla="*/ 208 w 208"/>
                  <a:gd name="T9" fmla="*/ 264 h 264"/>
                  <a:gd name="T10" fmla="*/ 19 w 208"/>
                  <a:gd name="T11" fmla="*/ 245 h 264"/>
                  <a:gd name="T12" fmla="*/ 189 w 208"/>
                  <a:gd name="T13" fmla="*/ 245 h 264"/>
                  <a:gd name="T14" fmla="*/ 189 w 208"/>
                  <a:gd name="T15" fmla="*/ 18 h 264"/>
                  <a:gd name="T16" fmla="*/ 19 w 208"/>
                  <a:gd name="T17" fmla="*/ 18 h 264"/>
                  <a:gd name="T18" fmla="*/ 19 w 208"/>
                  <a:gd name="T19" fmla="*/ 24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64">
                    <a:moveTo>
                      <a:pt x="208" y="264"/>
                    </a:moveTo>
                    <a:lnTo>
                      <a:pt x="0" y="264"/>
                    </a:lnTo>
                    <a:lnTo>
                      <a:pt x="0" y="0"/>
                    </a:lnTo>
                    <a:lnTo>
                      <a:pt x="208" y="0"/>
                    </a:lnTo>
                    <a:lnTo>
                      <a:pt x="208" y="264"/>
                    </a:lnTo>
                    <a:close/>
                    <a:moveTo>
                      <a:pt x="19" y="245"/>
                    </a:moveTo>
                    <a:lnTo>
                      <a:pt x="189" y="245"/>
                    </a:lnTo>
                    <a:lnTo>
                      <a:pt x="189" y="18"/>
                    </a:lnTo>
                    <a:lnTo>
                      <a:pt x="19" y="18"/>
                    </a:lnTo>
                    <a:lnTo>
                      <a:pt x="19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10930706" y="495301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10930706" y="555626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3" name="Rectangle 10"/>
              <p:cNvSpPr>
                <a:spLocks noChangeArrowheads="1"/>
              </p:cNvSpPr>
              <p:nvPr/>
            </p:nvSpPr>
            <p:spPr bwMode="auto">
              <a:xfrm>
                <a:off x="10930706" y="615951"/>
                <a:ext cx="179388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11"/>
              <p:cNvSpPr>
                <a:spLocks noChangeArrowheads="1"/>
              </p:cNvSpPr>
              <p:nvPr/>
            </p:nvSpPr>
            <p:spPr bwMode="auto">
              <a:xfrm>
                <a:off x="10930706" y="434975"/>
                <a:ext cx="904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12"/>
              <p:cNvSpPr/>
              <p:nvPr/>
            </p:nvSpPr>
            <p:spPr bwMode="auto">
              <a:xfrm>
                <a:off x="10960868" y="374650"/>
                <a:ext cx="314325" cy="420688"/>
              </a:xfrm>
              <a:custGeom>
                <a:avLst/>
                <a:gdLst>
                  <a:gd name="T0" fmla="*/ 198 w 198"/>
                  <a:gd name="T1" fmla="*/ 265 h 265"/>
                  <a:gd name="T2" fmla="*/ 0 w 198"/>
                  <a:gd name="T3" fmla="*/ 265 h 265"/>
                  <a:gd name="T4" fmla="*/ 0 w 198"/>
                  <a:gd name="T5" fmla="*/ 246 h 265"/>
                  <a:gd name="T6" fmla="*/ 179 w 198"/>
                  <a:gd name="T7" fmla="*/ 246 h 265"/>
                  <a:gd name="T8" fmla="*/ 179 w 198"/>
                  <a:gd name="T9" fmla="*/ 19 h 265"/>
                  <a:gd name="T10" fmla="*/ 160 w 198"/>
                  <a:gd name="T11" fmla="*/ 19 h 265"/>
                  <a:gd name="T12" fmla="*/ 160 w 198"/>
                  <a:gd name="T13" fmla="*/ 0 h 265"/>
                  <a:gd name="T14" fmla="*/ 198 w 198"/>
                  <a:gd name="T15" fmla="*/ 0 h 265"/>
                  <a:gd name="T16" fmla="*/ 198 w 198"/>
                  <a:gd name="T1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65">
                    <a:moveTo>
                      <a:pt x="198" y="265"/>
                    </a:moveTo>
                    <a:lnTo>
                      <a:pt x="0" y="265"/>
                    </a:lnTo>
                    <a:lnTo>
                      <a:pt x="0" y="246"/>
                    </a:lnTo>
                    <a:lnTo>
                      <a:pt x="179" y="246"/>
                    </a:lnTo>
                    <a:lnTo>
                      <a:pt x="179" y="19"/>
                    </a:lnTo>
                    <a:lnTo>
                      <a:pt x="160" y="19"/>
                    </a:lnTo>
                    <a:lnTo>
                      <a:pt x="160" y="0"/>
                    </a:lnTo>
                    <a:lnTo>
                      <a:pt x="198" y="0"/>
                    </a:lnTo>
                    <a:lnTo>
                      <a:pt x="198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107" name="组合 4106"/>
          <p:cNvGrpSpPr/>
          <p:nvPr/>
        </p:nvGrpSpPr>
        <p:grpSpPr>
          <a:xfrm>
            <a:off x="4305935" y="2239010"/>
            <a:ext cx="1353185" cy="1353185"/>
            <a:chOff x="2626235" y="1724824"/>
            <a:chExt cx="1515265" cy="15152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5" name="椭圆 144"/>
            <p:cNvSpPr/>
            <p:nvPr/>
          </p:nvSpPr>
          <p:spPr>
            <a:xfrm>
              <a:off x="2626235" y="1724824"/>
              <a:ext cx="1515265" cy="15152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0" name="Freeform 13"/>
            <p:cNvSpPr/>
            <p:nvPr/>
          </p:nvSpPr>
          <p:spPr bwMode="auto">
            <a:xfrm>
              <a:off x="3023756" y="2146114"/>
              <a:ext cx="720223" cy="672684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10" tIns="81255" rIns="162510" bIns="81255" numCol="1" anchor="t" anchorCtr="0" compatLnSpc="1"/>
            <a:lstStyle/>
            <a:p>
              <a:endParaRPr lang="zh-CN" alt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4108" name="组合 4107"/>
          <p:cNvGrpSpPr/>
          <p:nvPr/>
        </p:nvGrpSpPr>
        <p:grpSpPr>
          <a:xfrm>
            <a:off x="6346190" y="2239010"/>
            <a:ext cx="1353185" cy="1353185"/>
            <a:chOff x="4518811" y="1724824"/>
            <a:chExt cx="1515265" cy="15152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1" name="椭圆 150"/>
            <p:cNvSpPr/>
            <p:nvPr/>
          </p:nvSpPr>
          <p:spPr>
            <a:xfrm>
              <a:off x="4518811" y="1724824"/>
              <a:ext cx="1515265" cy="15152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4101" name="组合 4100"/>
            <p:cNvGrpSpPr/>
            <p:nvPr/>
          </p:nvGrpSpPr>
          <p:grpSpPr>
            <a:xfrm>
              <a:off x="4962683" y="2122346"/>
              <a:ext cx="627520" cy="720221"/>
              <a:chOff x="14545443" y="5235576"/>
              <a:chExt cx="419100" cy="481012"/>
            </a:xfrm>
            <a:solidFill>
              <a:schemeClr val="bg1"/>
            </a:solidFill>
          </p:grpSpPr>
          <p:sp>
            <p:nvSpPr>
              <p:cNvPr id="60" name="Freeform 16"/>
              <p:cNvSpPr/>
              <p:nvPr/>
            </p:nvSpPr>
            <p:spPr bwMode="auto">
              <a:xfrm>
                <a:off x="14545443" y="5303838"/>
                <a:ext cx="419100" cy="412750"/>
              </a:xfrm>
              <a:custGeom>
                <a:avLst/>
                <a:gdLst>
                  <a:gd name="T0" fmla="*/ 56 w 112"/>
                  <a:gd name="T1" fmla="*/ 110 h 110"/>
                  <a:gd name="T2" fmla="*/ 0 w 112"/>
                  <a:gd name="T3" fmla="*/ 54 h 110"/>
                  <a:gd name="T4" fmla="*/ 43 w 112"/>
                  <a:gd name="T5" fmla="*/ 0 h 110"/>
                  <a:gd name="T6" fmla="*/ 45 w 112"/>
                  <a:gd name="T7" fmla="*/ 7 h 110"/>
                  <a:gd name="T8" fmla="*/ 8 w 112"/>
                  <a:gd name="T9" fmla="*/ 54 h 110"/>
                  <a:gd name="T10" fmla="*/ 56 w 112"/>
                  <a:gd name="T11" fmla="*/ 102 h 110"/>
                  <a:gd name="T12" fmla="*/ 104 w 112"/>
                  <a:gd name="T13" fmla="*/ 54 h 110"/>
                  <a:gd name="T14" fmla="*/ 67 w 112"/>
                  <a:gd name="T15" fmla="*/ 7 h 110"/>
                  <a:gd name="T16" fmla="*/ 69 w 112"/>
                  <a:gd name="T17" fmla="*/ 0 h 110"/>
                  <a:gd name="T18" fmla="*/ 112 w 112"/>
                  <a:gd name="T19" fmla="*/ 54 h 110"/>
                  <a:gd name="T20" fmla="*/ 56 w 112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110">
                    <a:moveTo>
                      <a:pt x="56" y="110"/>
                    </a:moveTo>
                    <a:cubicBezTo>
                      <a:pt x="25" y="110"/>
                      <a:pt x="0" y="85"/>
                      <a:pt x="0" y="54"/>
                    </a:cubicBezTo>
                    <a:cubicBezTo>
                      <a:pt x="0" y="28"/>
                      <a:pt x="18" y="5"/>
                      <a:pt x="43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23" y="12"/>
                      <a:pt x="8" y="32"/>
                      <a:pt x="8" y="54"/>
                    </a:cubicBezTo>
                    <a:cubicBezTo>
                      <a:pt x="8" y="80"/>
                      <a:pt x="30" y="102"/>
                      <a:pt x="56" y="102"/>
                    </a:cubicBezTo>
                    <a:cubicBezTo>
                      <a:pt x="82" y="102"/>
                      <a:pt x="104" y="80"/>
                      <a:pt x="104" y="54"/>
                    </a:cubicBezTo>
                    <a:cubicBezTo>
                      <a:pt x="104" y="32"/>
                      <a:pt x="89" y="12"/>
                      <a:pt x="67" y="7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94" y="5"/>
                      <a:pt x="112" y="28"/>
                      <a:pt x="112" y="54"/>
                    </a:cubicBezTo>
                    <a:cubicBezTo>
                      <a:pt x="112" y="85"/>
                      <a:pt x="87" y="110"/>
                      <a:pt x="56" y="1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14740706" y="5235576"/>
                <a:ext cx="30163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14710543" y="5235576"/>
                <a:ext cx="904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63" name="Freeform 19"/>
              <p:cNvSpPr/>
              <p:nvPr/>
            </p:nvSpPr>
            <p:spPr bwMode="auto">
              <a:xfrm>
                <a:off x="14658156" y="5486401"/>
                <a:ext cx="115888" cy="117475"/>
              </a:xfrm>
              <a:custGeom>
                <a:avLst/>
                <a:gdLst>
                  <a:gd name="T0" fmla="*/ 0 w 73"/>
                  <a:gd name="T1" fmla="*/ 74 h 74"/>
                  <a:gd name="T2" fmla="*/ 23 w 73"/>
                  <a:gd name="T3" fmla="*/ 0 h 74"/>
                  <a:gd name="T4" fmla="*/ 42 w 73"/>
                  <a:gd name="T5" fmla="*/ 5 h 74"/>
                  <a:gd name="T6" fmla="*/ 28 w 73"/>
                  <a:gd name="T7" fmla="*/ 45 h 74"/>
                  <a:gd name="T8" fmla="*/ 68 w 73"/>
                  <a:gd name="T9" fmla="*/ 31 h 74"/>
                  <a:gd name="T10" fmla="*/ 73 w 73"/>
                  <a:gd name="T11" fmla="*/ 50 h 74"/>
                  <a:gd name="T12" fmla="*/ 0 w 73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4">
                    <a:moveTo>
                      <a:pt x="0" y="74"/>
                    </a:moveTo>
                    <a:lnTo>
                      <a:pt x="23" y="0"/>
                    </a:lnTo>
                    <a:lnTo>
                      <a:pt x="42" y="5"/>
                    </a:lnTo>
                    <a:lnTo>
                      <a:pt x="28" y="45"/>
                    </a:lnTo>
                    <a:lnTo>
                      <a:pt x="68" y="31"/>
                    </a:lnTo>
                    <a:lnTo>
                      <a:pt x="73" y="50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4096" name="Freeform 20"/>
              <p:cNvSpPr/>
              <p:nvPr/>
            </p:nvSpPr>
            <p:spPr bwMode="auto">
              <a:xfrm>
                <a:off x="14735943" y="5408613"/>
                <a:ext cx="117475" cy="115888"/>
              </a:xfrm>
              <a:custGeom>
                <a:avLst/>
                <a:gdLst>
                  <a:gd name="T0" fmla="*/ 50 w 74"/>
                  <a:gd name="T1" fmla="*/ 73 h 73"/>
                  <a:gd name="T2" fmla="*/ 31 w 74"/>
                  <a:gd name="T3" fmla="*/ 68 h 73"/>
                  <a:gd name="T4" fmla="*/ 45 w 74"/>
                  <a:gd name="T5" fmla="*/ 28 h 73"/>
                  <a:gd name="T6" fmla="*/ 5 w 74"/>
                  <a:gd name="T7" fmla="*/ 42 h 73"/>
                  <a:gd name="T8" fmla="*/ 0 w 74"/>
                  <a:gd name="T9" fmla="*/ 23 h 73"/>
                  <a:gd name="T10" fmla="*/ 74 w 74"/>
                  <a:gd name="T11" fmla="*/ 0 h 73"/>
                  <a:gd name="T12" fmla="*/ 50 w 74"/>
                  <a:gd name="T1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50" y="73"/>
                    </a:moveTo>
                    <a:lnTo>
                      <a:pt x="31" y="68"/>
                    </a:lnTo>
                    <a:lnTo>
                      <a:pt x="45" y="28"/>
                    </a:lnTo>
                    <a:lnTo>
                      <a:pt x="5" y="42"/>
                    </a:lnTo>
                    <a:lnTo>
                      <a:pt x="0" y="23"/>
                    </a:lnTo>
                    <a:lnTo>
                      <a:pt x="74" y="0"/>
                    </a:lnTo>
                    <a:lnTo>
                      <a:pt x="50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109" name="组合 4108"/>
          <p:cNvGrpSpPr/>
          <p:nvPr/>
        </p:nvGrpSpPr>
        <p:grpSpPr>
          <a:xfrm>
            <a:off x="8506460" y="2239010"/>
            <a:ext cx="1353185" cy="1353185"/>
            <a:chOff x="6583181" y="1724824"/>
            <a:chExt cx="1515265" cy="15152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7" name="椭圆 176"/>
            <p:cNvSpPr/>
            <p:nvPr/>
          </p:nvSpPr>
          <p:spPr>
            <a:xfrm>
              <a:off x="6583181" y="1724824"/>
              <a:ext cx="1515265" cy="15152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4099" name="组合 4098"/>
            <p:cNvGrpSpPr/>
            <p:nvPr/>
          </p:nvGrpSpPr>
          <p:grpSpPr>
            <a:xfrm>
              <a:off x="6981891" y="2159188"/>
              <a:ext cx="717845" cy="646536"/>
              <a:chOff x="9595618" y="4035426"/>
              <a:chExt cx="479425" cy="431800"/>
            </a:xfrm>
            <a:solidFill>
              <a:schemeClr val="bg1"/>
            </a:solidFill>
          </p:grpSpPr>
          <p:sp>
            <p:nvSpPr>
              <p:cNvPr id="56" name="Freeform 14"/>
              <p:cNvSpPr/>
              <p:nvPr/>
            </p:nvSpPr>
            <p:spPr bwMode="auto">
              <a:xfrm>
                <a:off x="9595618" y="4035426"/>
                <a:ext cx="479425" cy="431800"/>
              </a:xfrm>
              <a:custGeom>
                <a:avLst/>
                <a:gdLst>
                  <a:gd name="T0" fmla="*/ 65 w 128"/>
                  <a:gd name="T1" fmla="*/ 115 h 115"/>
                  <a:gd name="T2" fmla="*/ 9 w 128"/>
                  <a:gd name="T3" fmla="*/ 63 h 115"/>
                  <a:gd name="T4" fmla="*/ 0 w 128"/>
                  <a:gd name="T5" fmla="*/ 38 h 115"/>
                  <a:gd name="T6" fmla="*/ 38 w 128"/>
                  <a:gd name="T7" fmla="*/ 0 h 115"/>
                  <a:gd name="T8" fmla="*/ 64 w 128"/>
                  <a:gd name="T9" fmla="*/ 10 h 115"/>
                  <a:gd name="T10" fmla="*/ 90 w 128"/>
                  <a:gd name="T11" fmla="*/ 0 h 115"/>
                  <a:gd name="T12" fmla="*/ 128 w 128"/>
                  <a:gd name="T13" fmla="*/ 38 h 115"/>
                  <a:gd name="T14" fmla="*/ 119 w 128"/>
                  <a:gd name="T15" fmla="*/ 63 h 115"/>
                  <a:gd name="T16" fmla="*/ 119 w 128"/>
                  <a:gd name="T17" fmla="*/ 63 h 115"/>
                  <a:gd name="T18" fmla="*/ 75 w 128"/>
                  <a:gd name="T19" fmla="*/ 103 h 115"/>
                  <a:gd name="T20" fmla="*/ 69 w 128"/>
                  <a:gd name="T21" fmla="*/ 97 h 115"/>
                  <a:gd name="T22" fmla="*/ 113 w 128"/>
                  <a:gd name="T23" fmla="*/ 57 h 115"/>
                  <a:gd name="T24" fmla="*/ 120 w 128"/>
                  <a:gd name="T25" fmla="*/ 38 h 115"/>
                  <a:gd name="T26" fmla="*/ 90 w 128"/>
                  <a:gd name="T27" fmla="*/ 8 h 115"/>
                  <a:gd name="T28" fmla="*/ 67 w 128"/>
                  <a:gd name="T29" fmla="*/ 19 h 115"/>
                  <a:gd name="T30" fmla="*/ 64 w 128"/>
                  <a:gd name="T31" fmla="*/ 22 h 115"/>
                  <a:gd name="T32" fmla="*/ 61 w 128"/>
                  <a:gd name="T33" fmla="*/ 19 h 115"/>
                  <a:gd name="T34" fmla="*/ 38 w 128"/>
                  <a:gd name="T35" fmla="*/ 8 h 115"/>
                  <a:gd name="T36" fmla="*/ 8 w 128"/>
                  <a:gd name="T37" fmla="*/ 38 h 115"/>
                  <a:gd name="T38" fmla="*/ 15 w 128"/>
                  <a:gd name="T39" fmla="*/ 57 h 115"/>
                  <a:gd name="T40" fmla="*/ 71 w 128"/>
                  <a:gd name="T41" fmla="*/ 109 h 115"/>
                  <a:gd name="T42" fmla="*/ 65 w 128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115">
                    <a:moveTo>
                      <a:pt x="65" y="115"/>
                    </a:moveTo>
                    <a:cubicBezTo>
                      <a:pt x="9" y="63"/>
                      <a:pt x="9" y="63"/>
                      <a:pt x="9" y="63"/>
                    </a:cubicBezTo>
                    <a:cubicBezTo>
                      <a:pt x="3" y="56"/>
                      <a:pt x="0" y="47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48" y="0"/>
                      <a:pt x="57" y="4"/>
                      <a:pt x="64" y="10"/>
                    </a:cubicBezTo>
                    <a:cubicBezTo>
                      <a:pt x="71" y="4"/>
                      <a:pt x="80" y="0"/>
                      <a:pt x="90" y="0"/>
                    </a:cubicBezTo>
                    <a:cubicBezTo>
                      <a:pt x="111" y="0"/>
                      <a:pt x="128" y="17"/>
                      <a:pt x="128" y="38"/>
                    </a:cubicBezTo>
                    <a:cubicBezTo>
                      <a:pt x="128" y="47"/>
                      <a:pt x="125" y="56"/>
                      <a:pt x="119" y="63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69" y="97"/>
                      <a:pt x="69" y="97"/>
                      <a:pt x="69" y="9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7" y="52"/>
                      <a:pt x="120" y="45"/>
                      <a:pt x="120" y="38"/>
                    </a:cubicBezTo>
                    <a:cubicBezTo>
                      <a:pt x="120" y="21"/>
                      <a:pt x="107" y="8"/>
                      <a:pt x="90" y="8"/>
                    </a:cubicBezTo>
                    <a:cubicBezTo>
                      <a:pt x="81" y="8"/>
                      <a:pt x="73" y="12"/>
                      <a:pt x="67" y="19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55" y="12"/>
                      <a:pt x="47" y="8"/>
                      <a:pt x="38" y="8"/>
                    </a:cubicBezTo>
                    <a:cubicBezTo>
                      <a:pt x="21" y="8"/>
                      <a:pt x="8" y="21"/>
                      <a:pt x="8" y="38"/>
                    </a:cubicBezTo>
                    <a:cubicBezTo>
                      <a:pt x="8" y="45"/>
                      <a:pt x="11" y="52"/>
                      <a:pt x="15" y="57"/>
                    </a:cubicBezTo>
                    <a:cubicBezTo>
                      <a:pt x="71" y="109"/>
                      <a:pt x="71" y="109"/>
                      <a:pt x="71" y="109"/>
                    </a:cubicBezTo>
                    <a:lnTo>
                      <a:pt x="65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sp>
            <p:nvSpPr>
              <p:cNvPr id="59" name="Freeform 15"/>
              <p:cNvSpPr>
                <a:spLocks noEditPoints="1"/>
              </p:cNvSpPr>
              <p:nvPr/>
            </p:nvSpPr>
            <p:spPr bwMode="auto">
              <a:xfrm>
                <a:off x="9655943" y="4095751"/>
                <a:ext cx="319088" cy="273050"/>
              </a:xfrm>
              <a:custGeom>
                <a:avLst/>
                <a:gdLst>
                  <a:gd name="T0" fmla="*/ 45 w 85"/>
                  <a:gd name="T1" fmla="*/ 73 h 73"/>
                  <a:gd name="T2" fmla="*/ 5 w 85"/>
                  <a:gd name="T3" fmla="*/ 36 h 73"/>
                  <a:gd name="T4" fmla="*/ 0 w 85"/>
                  <a:gd name="T5" fmla="*/ 22 h 73"/>
                  <a:gd name="T6" fmla="*/ 22 w 85"/>
                  <a:gd name="T7" fmla="*/ 0 h 73"/>
                  <a:gd name="T8" fmla="*/ 22 w 85"/>
                  <a:gd name="T9" fmla="*/ 8 h 73"/>
                  <a:gd name="T10" fmla="*/ 8 w 85"/>
                  <a:gd name="T11" fmla="*/ 22 h 73"/>
                  <a:gd name="T12" fmla="*/ 11 w 85"/>
                  <a:gd name="T13" fmla="*/ 30 h 73"/>
                  <a:gd name="T14" fmla="*/ 50 w 85"/>
                  <a:gd name="T15" fmla="*/ 67 h 73"/>
                  <a:gd name="T16" fmla="*/ 45 w 85"/>
                  <a:gd name="T17" fmla="*/ 73 h 73"/>
                  <a:gd name="T18" fmla="*/ 62 w 85"/>
                  <a:gd name="T19" fmla="*/ 16 h 73"/>
                  <a:gd name="T20" fmla="*/ 55 w 85"/>
                  <a:gd name="T21" fmla="*/ 12 h 73"/>
                  <a:gd name="T22" fmla="*/ 68 w 85"/>
                  <a:gd name="T23" fmla="*/ 2 h 73"/>
                  <a:gd name="T24" fmla="*/ 85 w 85"/>
                  <a:gd name="T25" fmla="*/ 4 h 73"/>
                  <a:gd name="T26" fmla="*/ 81 w 85"/>
                  <a:gd name="T27" fmla="*/ 11 h 73"/>
                  <a:gd name="T28" fmla="*/ 70 w 85"/>
                  <a:gd name="T29" fmla="*/ 9 h 73"/>
                  <a:gd name="T30" fmla="*/ 62 w 85"/>
                  <a:gd name="T3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73">
                    <a:moveTo>
                      <a:pt x="45" y="73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4" y="8"/>
                      <a:pt x="8" y="14"/>
                      <a:pt x="8" y="22"/>
                    </a:cubicBezTo>
                    <a:cubicBezTo>
                      <a:pt x="8" y="25"/>
                      <a:pt x="9" y="28"/>
                      <a:pt x="11" y="30"/>
                    </a:cubicBezTo>
                    <a:cubicBezTo>
                      <a:pt x="50" y="67"/>
                      <a:pt x="50" y="67"/>
                      <a:pt x="50" y="67"/>
                    </a:cubicBezTo>
                    <a:lnTo>
                      <a:pt x="45" y="73"/>
                    </a:lnTo>
                    <a:close/>
                    <a:moveTo>
                      <a:pt x="62" y="16"/>
                    </a:moveTo>
                    <a:cubicBezTo>
                      <a:pt x="55" y="12"/>
                      <a:pt x="55" y="12"/>
                      <a:pt x="55" y="12"/>
                    </a:cubicBezTo>
                    <a:cubicBezTo>
                      <a:pt x="58" y="7"/>
                      <a:pt x="62" y="3"/>
                      <a:pt x="68" y="2"/>
                    </a:cubicBezTo>
                    <a:cubicBezTo>
                      <a:pt x="74" y="0"/>
                      <a:pt x="80" y="1"/>
                      <a:pt x="85" y="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78" y="9"/>
                      <a:pt x="74" y="8"/>
                      <a:pt x="70" y="9"/>
                    </a:cubicBezTo>
                    <a:cubicBezTo>
                      <a:pt x="67" y="10"/>
                      <a:pt x="64" y="13"/>
                      <a:pt x="62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1970405" y="3877945"/>
            <a:ext cx="19069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此处添加文本</a:t>
            </a:r>
          </a:p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29075" y="3877945"/>
            <a:ext cx="19069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此处添加文本</a:t>
            </a:r>
          </a:p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74410" y="3877945"/>
            <a:ext cx="19069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此处添加文本</a:t>
            </a:r>
          </a:p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66430" y="3877945"/>
            <a:ext cx="19069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此处添加文本</a:t>
            </a:r>
          </a:p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33830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10" name="Group 2"/>
          <p:cNvGrpSpPr/>
          <p:nvPr/>
        </p:nvGrpSpPr>
        <p:grpSpPr>
          <a:xfrm>
            <a:off x="3179736" y="3744816"/>
            <a:ext cx="5870695" cy="942919"/>
            <a:chOff x="3104171" y="4411566"/>
            <a:chExt cx="5870695" cy="942919"/>
          </a:xfrm>
        </p:grpSpPr>
        <p:sp>
          <p:nvSpPr>
            <p:cNvPr id="26" name="Freeform 94"/>
            <p:cNvSpPr/>
            <p:nvPr/>
          </p:nvSpPr>
          <p:spPr bwMode="auto">
            <a:xfrm>
              <a:off x="3104171" y="4411566"/>
              <a:ext cx="5870695" cy="227530"/>
            </a:xfrm>
            <a:custGeom>
              <a:avLst/>
              <a:gdLst>
                <a:gd name="T0" fmla="*/ 0 w 2864"/>
                <a:gd name="T1" fmla="*/ 59 h 111"/>
                <a:gd name="T2" fmla="*/ 1437 w 2864"/>
                <a:gd name="T3" fmla="*/ 111 h 111"/>
                <a:gd name="T4" fmla="*/ 2864 w 2864"/>
                <a:gd name="T5" fmla="*/ 59 h 111"/>
                <a:gd name="T6" fmla="*/ 2599 w 2864"/>
                <a:gd name="T7" fmla="*/ 0 h 111"/>
                <a:gd name="T8" fmla="*/ 266 w 2864"/>
                <a:gd name="T9" fmla="*/ 0 h 111"/>
                <a:gd name="T10" fmla="*/ 0 w 2864"/>
                <a:gd name="T11" fmla="*/ 5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4" h="111">
                  <a:moveTo>
                    <a:pt x="0" y="59"/>
                  </a:moveTo>
                  <a:lnTo>
                    <a:pt x="1437" y="111"/>
                  </a:lnTo>
                  <a:lnTo>
                    <a:pt x="2864" y="59"/>
                  </a:lnTo>
                  <a:lnTo>
                    <a:pt x="2599" y="0"/>
                  </a:lnTo>
                  <a:lnTo>
                    <a:pt x="266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5"/>
            <p:cNvSpPr>
              <a:spLocks noChangeArrowheads="1"/>
            </p:cNvSpPr>
            <p:nvPr/>
          </p:nvSpPr>
          <p:spPr bwMode="auto">
            <a:xfrm>
              <a:off x="3104171" y="4532506"/>
              <a:ext cx="5870695" cy="8219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3728599" y="2851093"/>
            <a:ext cx="4767890" cy="1110743"/>
            <a:chOff x="3655574" y="3517843"/>
            <a:chExt cx="4767890" cy="1110743"/>
          </a:xfrm>
        </p:grpSpPr>
        <p:sp>
          <p:nvSpPr>
            <p:cNvPr id="14" name="Freeform 91"/>
            <p:cNvSpPr/>
            <p:nvPr/>
          </p:nvSpPr>
          <p:spPr bwMode="auto">
            <a:xfrm>
              <a:off x="3655574" y="3517843"/>
              <a:ext cx="4767890" cy="204982"/>
            </a:xfrm>
            <a:custGeom>
              <a:avLst/>
              <a:gdLst>
                <a:gd name="T0" fmla="*/ 0 w 2326"/>
                <a:gd name="T1" fmla="*/ 36 h 100"/>
                <a:gd name="T2" fmla="*/ 1168 w 2326"/>
                <a:gd name="T3" fmla="*/ 100 h 100"/>
                <a:gd name="T4" fmla="*/ 2326 w 2326"/>
                <a:gd name="T5" fmla="*/ 36 h 100"/>
                <a:gd name="T6" fmla="*/ 1966 w 2326"/>
                <a:gd name="T7" fmla="*/ 0 h 100"/>
                <a:gd name="T8" fmla="*/ 359 w 2326"/>
                <a:gd name="T9" fmla="*/ 0 h 100"/>
                <a:gd name="T10" fmla="*/ 0 w 2326"/>
                <a:gd name="T11" fmla="*/ 3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6" h="100">
                  <a:moveTo>
                    <a:pt x="0" y="36"/>
                  </a:moveTo>
                  <a:lnTo>
                    <a:pt x="1168" y="100"/>
                  </a:lnTo>
                  <a:lnTo>
                    <a:pt x="2326" y="36"/>
                  </a:lnTo>
                  <a:lnTo>
                    <a:pt x="1966" y="0"/>
                  </a:lnTo>
                  <a:lnTo>
                    <a:pt x="359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Rectangle 92"/>
            <p:cNvSpPr>
              <a:spLocks noChangeArrowheads="1"/>
            </p:cNvSpPr>
            <p:nvPr/>
          </p:nvSpPr>
          <p:spPr bwMode="auto">
            <a:xfrm>
              <a:off x="3655574" y="3591637"/>
              <a:ext cx="4767890" cy="8199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933158" y="2138281"/>
              <a:ext cx="212721" cy="4767889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5007610" y="296282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4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完成情况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62680" y="4073525"/>
            <a:ext cx="49898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5654675" y="1612265"/>
            <a:ext cx="882015" cy="1287145"/>
            <a:chOff x="2191" y="126"/>
            <a:chExt cx="976" cy="1424"/>
          </a:xfrm>
          <a:solidFill>
            <a:srgbClr val="FFC000"/>
          </a:solidFill>
        </p:grpSpPr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541" y="1102"/>
              <a:ext cx="276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2370" y="126"/>
              <a:ext cx="620" cy="653"/>
            </a:xfrm>
            <a:custGeom>
              <a:avLst/>
              <a:gdLst>
                <a:gd name="T0" fmla="*/ 10 w 261"/>
                <a:gd name="T1" fmla="*/ 0 h 275"/>
                <a:gd name="T2" fmla="*/ 0 w 261"/>
                <a:gd name="T3" fmla="*/ 68 h 275"/>
                <a:gd name="T4" fmla="*/ 130 w 261"/>
                <a:gd name="T5" fmla="*/ 275 h 275"/>
                <a:gd name="T6" fmla="*/ 261 w 261"/>
                <a:gd name="T7" fmla="*/ 68 h 275"/>
                <a:gd name="T8" fmla="*/ 251 w 261"/>
                <a:gd name="T9" fmla="*/ 0 h 275"/>
                <a:gd name="T10" fmla="*/ 10 w 261"/>
                <a:gd name="T1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275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60"/>
                    <a:pt x="53" y="239"/>
                    <a:pt x="130" y="275"/>
                  </a:cubicBezTo>
                  <a:cubicBezTo>
                    <a:pt x="207" y="239"/>
                    <a:pt x="261" y="160"/>
                    <a:pt x="261" y="68"/>
                  </a:cubicBezTo>
                  <a:cubicBezTo>
                    <a:pt x="261" y="44"/>
                    <a:pt x="257" y="22"/>
                    <a:pt x="25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2191" y="157"/>
              <a:ext cx="431" cy="532"/>
            </a:xfrm>
            <a:custGeom>
              <a:avLst/>
              <a:gdLst>
                <a:gd name="T0" fmla="*/ 181 w 181"/>
                <a:gd name="T1" fmla="*/ 224 h 224"/>
                <a:gd name="T2" fmla="*/ 167 w 181"/>
                <a:gd name="T3" fmla="*/ 223 h 224"/>
                <a:gd name="T4" fmla="*/ 0 w 181"/>
                <a:gd name="T5" fmla="*/ 23 h 224"/>
                <a:gd name="T6" fmla="*/ 1 w 181"/>
                <a:gd name="T7" fmla="*/ 11 h 224"/>
                <a:gd name="T8" fmla="*/ 1 w 181"/>
                <a:gd name="T9" fmla="*/ 0 h 224"/>
                <a:gd name="T10" fmla="*/ 181 w 181"/>
                <a:gd name="T11" fmla="*/ 0 h 224"/>
                <a:gd name="T12" fmla="*/ 181 w 181"/>
                <a:gd name="T13" fmla="*/ 224 h 224"/>
                <a:gd name="T14" fmla="*/ 25 w 181"/>
                <a:gd name="T15" fmla="*/ 25 h 224"/>
                <a:gd name="T16" fmla="*/ 156 w 181"/>
                <a:gd name="T17" fmla="*/ 196 h 224"/>
                <a:gd name="T18" fmla="*/ 156 w 181"/>
                <a:gd name="T19" fmla="*/ 25 h 224"/>
                <a:gd name="T20" fmla="*/ 25 w 181"/>
                <a:gd name="T21" fmla="*/ 2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24">
                  <a:moveTo>
                    <a:pt x="181" y="224"/>
                  </a:moveTo>
                  <a:cubicBezTo>
                    <a:pt x="167" y="223"/>
                    <a:pt x="167" y="223"/>
                    <a:pt x="167" y="223"/>
                  </a:cubicBezTo>
                  <a:cubicBezTo>
                    <a:pt x="72" y="212"/>
                    <a:pt x="0" y="127"/>
                    <a:pt x="0" y="23"/>
                  </a:cubicBezTo>
                  <a:cubicBezTo>
                    <a:pt x="0" y="20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24"/>
                    <a:pt x="181" y="224"/>
                    <a:pt x="181" y="224"/>
                  </a:cubicBezTo>
                  <a:close/>
                  <a:moveTo>
                    <a:pt x="25" y="25"/>
                  </a:moveTo>
                  <a:cubicBezTo>
                    <a:pt x="26" y="110"/>
                    <a:pt x="81" y="181"/>
                    <a:pt x="156" y="196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25" y="25"/>
                    <a:pt x="25" y="25"/>
                    <a:pt x="2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2738" y="157"/>
              <a:ext cx="429" cy="532"/>
            </a:xfrm>
            <a:custGeom>
              <a:avLst/>
              <a:gdLst>
                <a:gd name="T0" fmla="*/ 120 w 180"/>
                <a:gd name="T1" fmla="*/ 171 h 224"/>
                <a:gd name="T2" fmla="*/ 13 w 180"/>
                <a:gd name="T3" fmla="*/ 223 h 224"/>
                <a:gd name="T4" fmla="*/ 0 w 180"/>
                <a:gd name="T5" fmla="*/ 224 h 224"/>
                <a:gd name="T6" fmla="*/ 0 w 180"/>
                <a:gd name="T7" fmla="*/ 0 h 224"/>
                <a:gd name="T8" fmla="*/ 179 w 180"/>
                <a:gd name="T9" fmla="*/ 0 h 224"/>
                <a:gd name="T10" fmla="*/ 180 w 180"/>
                <a:gd name="T11" fmla="*/ 12 h 224"/>
                <a:gd name="T12" fmla="*/ 180 w 180"/>
                <a:gd name="T13" fmla="*/ 23 h 224"/>
                <a:gd name="T14" fmla="*/ 120 w 180"/>
                <a:gd name="T15" fmla="*/ 171 h 224"/>
                <a:gd name="T16" fmla="*/ 24 w 180"/>
                <a:gd name="T17" fmla="*/ 196 h 224"/>
                <a:gd name="T18" fmla="*/ 103 w 180"/>
                <a:gd name="T19" fmla="*/ 153 h 224"/>
                <a:gd name="T20" fmla="*/ 155 w 180"/>
                <a:gd name="T21" fmla="*/ 25 h 224"/>
                <a:gd name="T22" fmla="*/ 24 w 180"/>
                <a:gd name="T23" fmla="*/ 25 h 224"/>
                <a:gd name="T24" fmla="*/ 24 w 180"/>
                <a:gd name="T25" fmla="*/ 19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224">
                  <a:moveTo>
                    <a:pt x="120" y="171"/>
                  </a:moveTo>
                  <a:cubicBezTo>
                    <a:pt x="91" y="200"/>
                    <a:pt x="54" y="218"/>
                    <a:pt x="13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6"/>
                    <a:pt x="180" y="20"/>
                    <a:pt x="180" y="23"/>
                  </a:cubicBezTo>
                  <a:cubicBezTo>
                    <a:pt x="180" y="79"/>
                    <a:pt x="158" y="133"/>
                    <a:pt x="120" y="171"/>
                  </a:cubicBezTo>
                  <a:close/>
                  <a:moveTo>
                    <a:pt x="24" y="196"/>
                  </a:moveTo>
                  <a:cubicBezTo>
                    <a:pt x="54" y="190"/>
                    <a:pt x="81" y="175"/>
                    <a:pt x="103" y="153"/>
                  </a:cubicBezTo>
                  <a:cubicBezTo>
                    <a:pt x="136" y="120"/>
                    <a:pt x="155" y="73"/>
                    <a:pt x="15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196"/>
                    <a:pt x="24" y="196"/>
                    <a:pt x="24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2636" y="665"/>
              <a:ext cx="88" cy="5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24"/>
            <p:cNvSpPr/>
            <p:nvPr/>
          </p:nvSpPr>
          <p:spPr bwMode="auto">
            <a:xfrm>
              <a:off x="2439" y="1133"/>
              <a:ext cx="482" cy="66"/>
            </a:xfrm>
            <a:custGeom>
              <a:avLst/>
              <a:gdLst>
                <a:gd name="T0" fmla="*/ 203 w 203"/>
                <a:gd name="T1" fmla="*/ 28 h 28"/>
                <a:gd name="T2" fmla="*/ 203 w 203"/>
                <a:gd name="T3" fmla="*/ 15 h 28"/>
                <a:gd name="T4" fmla="*/ 190 w 203"/>
                <a:gd name="T5" fmla="*/ 0 h 28"/>
                <a:gd name="T6" fmla="*/ 12 w 203"/>
                <a:gd name="T7" fmla="*/ 0 h 28"/>
                <a:gd name="T8" fmla="*/ 0 w 203"/>
                <a:gd name="T9" fmla="*/ 15 h 28"/>
                <a:gd name="T10" fmla="*/ 0 w 203"/>
                <a:gd name="T11" fmla="*/ 28 h 28"/>
                <a:gd name="T12" fmla="*/ 203 w 20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8">
                  <a:moveTo>
                    <a:pt x="203" y="28"/>
                  </a:moveTo>
                  <a:cubicBezTo>
                    <a:pt x="203" y="15"/>
                    <a:pt x="203" y="15"/>
                    <a:pt x="203" y="15"/>
                  </a:cubicBezTo>
                  <a:cubicBezTo>
                    <a:pt x="203" y="7"/>
                    <a:pt x="197" y="0"/>
                    <a:pt x="19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20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5"/>
            <p:cNvSpPr/>
            <p:nvPr/>
          </p:nvSpPr>
          <p:spPr bwMode="auto">
            <a:xfrm>
              <a:off x="2370" y="126"/>
              <a:ext cx="306" cy="976"/>
            </a:xfrm>
            <a:custGeom>
              <a:avLst/>
              <a:gdLst>
                <a:gd name="T0" fmla="*/ 10 w 129"/>
                <a:gd name="T1" fmla="*/ 0 h 411"/>
                <a:gd name="T2" fmla="*/ 0 w 129"/>
                <a:gd name="T3" fmla="*/ 68 h 411"/>
                <a:gd name="T4" fmla="*/ 112 w 129"/>
                <a:gd name="T5" fmla="*/ 265 h 411"/>
                <a:gd name="T6" fmla="*/ 112 w 129"/>
                <a:gd name="T7" fmla="*/ 411 h 411"/>
                <a:gd name="T8" fmla="*/ 129 w 129"/>
                <a:gd name="T9" fmla="*/ 411 h 411"/>
                <a:gd name="T10" fmla="*/ 129 w 129"/>
                <a:gd name="T11" fmla="*/ 227 h 411"/>
                <a:gd name="T12" fmla="*/ 129 w 129"/>
                <a:gd name="T13" fmla="*/ 0 h 411"/>
                <a:gd name="T14" fmla="*/ 10 w 129"/>
                <a:gd name="T15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11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52"/>
                    <a:pt x="45" y="226"/>
                    <a:pt x="112" y="265"/>
                  </a:cubicBezTo>
                  <a:cubicBezTo>
                    <a:pt x="112" y="411"/>
                    <a:pt x="112" y="411"/>
                    <a:pt x="112" y="411"/>
                  </a:cubicBezTo>
                  <a:cubicBezTo>
                    <a:pt x="129" y="411"/>
                    <a:pt x="129" y="411"/>
                    <a:pt x="129" y="411"/>
                  </a:cubicBezTo>
                  <a:cubicBezTo>
                    <a:pt x="129" y="227"/>
                    <a:pt x="129" y="227"/>
                    <a:pt x="129" y="227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6"/>
            <p:cNvSpPr/>
            <p:nvPr/>
          </p:nvSpPr>
          <p:spPr bwMode="auto">
            <a:xfrm>
              <a:off x="2439" y="1133"/>
              <a:ext cx="237" cy="66"/>
            </a:xfrm>
            <a:custGeom>
              <a:avLst/>
              <a:gdLst>
                <a:gd name="T0" fmla="*/ 43 w 100"/>
                <a:gd name="T1" fmla="*/ 0 h 28"/>
                <a:gd name="T2" fmla="*/ 12 w 100"/>
                <a:gd name="T3" fmla="*/ 0 h 28"/>
                <a:gd name="T4" fmla="*/ 0 w 100"/>
                <a:gd name="T5" fmla="*/ 15 h 28"/>
                <a:gd name="T6" fmla="*/ 0 w 100"/>
                <a:gd name="T7" fmla="*/ 28 h 28"/>
                <a:gd name="T8" fmla="*/ 100 w 100"/>
                <a:gd name="T9" fmla="*/ 28 h 28"/>
                <a:gd name="T10" fmla="*/ 100 w 100"/>
                <a:gd name="T11" fmla="*/ 0 h 28"/>
                <a:gd name="T12" fmla="*/ 83 w 100"/>
                <a:gd name="T13" fmla="*/ 0 h 28"/>
                <a:gd name="T14" fmla="*/ 43 w 10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8">
                  <a:moveTo>
                    <a:pt x="4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2541" y="1102"/>
              <a:ext cx="159" cy="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2377" y="1194"/>
              <a:ext cx="604" cy="2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2448" y="1265"/>
              <a:ext cx="462" cy="1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2353" y="1479"/>
              <a:ext cx="652" cy="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114550" y="5184140"/>
            <a:ext cx="80867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0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898390" y="47616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年度计划完成</a:t>
            </a:r>
          </a:p>
        </p:txBody>
      </p:sp>
      <p:grpSp>
        <p:nvGrpSpPr>
          <p:cNvPr id="2048" name="组合 2047"/>
          <p:cNvGrpSpPr/>
          <p:nvPr/>
        </p:nvGrpSpPr>
        <p:grpSpPr>
          <a:xfrm>
            <a:off x="1606337" y="1972019"/>
            <a:ext cx="3864746" cy="2647336"/>
            <a:chOff x="102760" y="2252887"/>
            <a:chExt cx="2899454" cy="1986115"/>
          </a:xfrm>
        </p:grpSpPr>
        <p:sp>
          <p:nvSpPr>
            <p:cNvPr id="13" name="矩形 12"/>
            <p:cNvSpPr/>
            <p:nvPr/>
          </p:nvSpPr>
          <p:spPr>
            <a:xfrm>
              <a:off x="844181" y="2252887"/>
              <a:ext cx="2158033" cy="74403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85743" y="2260949"/>
              <a:ext cx="1909399" cy="595973"/>
              <a:chOff x="503238" y="2760523"/>
              <a:chExt cx="1909399" cy="59597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03238" y="2972520"/>
                <a:ext cx="1909399" cy="38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</a:rPr>
                  <a:t>您的内容打在这里，或者通过复制您的文本后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03238" y="2760523"/>
                <a:ext cx="983987" cy="23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65" dirty="0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79770" y="3277744"/>
              <a:ext cx="961258" cy="961258"/>
              <a:chOff x="3648075" y="1647825"/>
              <a:chExt cx="1847850" cy="184785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648075" y="1647825"/>
                <a:ext cx="1847850" cy="184785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pic>
            <p:nvPicPr>
              <p:cNvPr id="18" name="图片 17" descr="C:\Users\Admin\Desktop\陆长淼\项目图片收集\shutterstock_190355276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44" t="4927" r="33708" b="39187"/>
              <a:stretch>
                <a:fillRect/>
              </a:stretch>
            </p:blipFill>
            <p:spPr bwMode="auto">
              <a:xfrm>
                <a:off x="3738562" y="1738312"/>
                <a:ext cx="1666876" cy="1666876"/>
              </a:xfrm>
              <a:custGeom>
                <a:avLst/>
                <a:gdLst>
                  <a:gd name="connsiteX0" fmla="*/ 817418 w 1634836"/>
                  <a:gd name="connsiteY0" fmla="*/ 0 h 1634836"/>
                  <a:gd name="connsiteX1" fmla="*/ 1634836 w 1634836"/>
                  <a:gd name="connsiteY1" fmla="*/ 817418 h 1634836"/>
                  <a:gd name="connsiteX2" fmla="*/ 817418 w 1634836"/>
                  <a:gd name="connsiteY2" fmla="*/ 1634836 h 1634836"/>
                  <a:gd name="connsiteX3" fmla="*/ 0 w 1634836"/>
                  <a:gd name="connsiteY3" fmla="*/ 817418 h 1634836"/>
                  <a:gd name="connsiteX4" fmla="*/ 817418 w 1634836"/>
                  <a:gd name="connsiteY4" fmla="*/ 0 h 163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4836" h="1634836">
                    <a:moveTo>
                      <a:pt x="817418" y="0"/>
                    </a:moveTo>
                    <a:cubicBezTo>
                      <a:pt x="1268865" y="0"/>
                      <a:pt x="1634836" y="365971"/>
                      <a:pt x="1634836" y="817418"/>
                    </a:cubicBezTo>
                    <a:cubicBezTo>
                      <a:pt x="1634836" y="1268865"/>
                      <a:pt x="1268865" y="1634836"/>
                      <a:pt x="817418" y="1634836"/>
                    </a:cubicBezTo>
                    <a:cubicBezTo>
                      <a:pt x="365971" y="1634836"/>
                      <a:pt x="0" y="1268865"/>
                      <a:pt x="0" y="817418"/>
                    </a:cubicBezTo>
                    <a:cubicBezTo>
                      <a:pt x="0" y="365971"/>
                      <a:pt x="365971" y="0"/>
                      <a:pt x="817418" y="0"/>
                    </a:cubicBezTo>
                    <a:close/>
                  </a:path>
                </a:pathLst>
              </a:custGeom>
              <a:solidFill>
                <a:srgbClr val="0051C8"/>
              </a:solidFill>
              <a:ln>
                <a:noFill/>
              </a:ln>
              <a:effectLst/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586877" y="2380082"/>
              <a:ext cx="134937" cy="825081"/>
              <a:chOff x="4524245" y="3111810"/>
              <a:chExt cx="134937" cy="825081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102760" y="3069734"/>
              <a:ext cx="831253" cy="900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“</a:t>
              </a:r>
              <a:endParaRPr lang="en-US" altLang="zh-CN" sz="7200" dirty="0">
                <a:solidFill>
                  <a:schemeClr val="bg1">
                    <a:lumMod val="75000"/>
                  </a:schemeClr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682869" y="3551218"/>
              <a:ext cx="916640" cy="391190"/>
              <a:chOff x="1682869" y="3604463"/>
              <a:chExt cx="916640" cy="39119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682869" y="3604463"/>
                <a:ext cx="916640" cy="23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65" b="1" dirty="0">
                    <a:solidFill>
                      <a:srgbClr val="0070C0"/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82869" y="3803330"/>
                <a:ext cx="690547" cy="192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6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16380" y="1972019"/>
            <a:ext cx="3864746" cy="2647336"/>
            <a:chOff x="102760" y="2252887"/>
            <a:chExt cx="2899454" cy="1986115"/>
          </a:xfrm>
        </p:grpSpPr>
        <p:sp>
          <p:nvSpPr>
            <p:cNvPr id="39" name="矩形 38"/>
            <p:cNvSpPr/>
            <p:nvPr/>
          </p:nvSpPr>
          <p:spPr>
            <a:xfrm>
              <a:off x="844181" y="2252887"/>
              <a:ext cx="2158033" cy="744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85743" y="2260949"/>
              <a:ext cx="1811738" cy="595973"/>
              <a:chOff x="503238" y="2760523"/>
              <a:chExt cx="1811738" cy="595973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03238" y="2972520"/>
                <a:ext cx="1811738" cy="38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</a:rPr>
                  <a:t>您的内容打在这里，或者通过复制您的文本后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03238" y="2760523"/>
                <a:ext cx="983987" cy="23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65" dirty="0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79770" y="3277744"/>
              <a:ext cx="961258" cy="961258"/>
              <a:chOff x="3648075" y="1647825"/>
              <a:chExt cx="1847850" cy="184785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648075" y="1647825"/>
                <a:ext cx="1847850" cy="184785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Calibri" panose="020F0502020204030204" charset="0"/>
                  <a:ea typeface="微软雅黑" panose="020B0503020204020204" charset="-122"/>
                </a:endParaRPr>
              </a:p>
            </p:txBody>
          </p:sp>
          <p:pic>
            <p:nvPicPr>
              <p:cNvPr id="51" name="图片 50" descr="C:\Users\Admin\Desktop\陆长淼\项目图片收集\shutterstock_190355276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44" t="4927" r="33708" b="39187"/>
              <a:stretch>
                <a:fillRect/>
              </a:stretch>
            </p:blipFill>
            <p:spPr bwMode="auto">
              <a:xfrm>
                <a:off x="3738562" y="1738312"/>
                <a:ext cx="1666876" cy="1666876"/>
              </a:xfrm>
              <a:custGeom>
                <a:avLst/>
                <a:gdLst>
                  <a:gd name="connsiteX0" fmla="*/ 817418 w 1634836"/>
                  <a:gd name="connsiteY0" fmla="*/ 0 h 1634836"/>
                  <a:gd name="connsiteX1" fmla="*/ 1634836 w 1634836"/>
                  <a:gd name="connsiteY1" fmla="*/ 817418 h 1634836"/>
                  <a:gd name="connsiteX2" fmla="*/ 817418 w 1634836"/>
                  <a:gd name="connsiteY2" fmla="*/ 1634836 h 1634836"/>
                  <a:gd name="connsiteX3" fmla="*/ 0 w 1634836"/>
                  <a:gd name="connsiteY3" fmla="*/ 817418 h 1634836"/>
                  <a:gd name="connsiteX4" fmla="*/ 817418 w 1634836"/>
                  <a:gd name="connsiteY4" fmla="*/ 0 h 163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4836" h="1634836">
                    <a:moveTo>
                      <a:pt x="817418" y="0"/>
                    </a:moveTo>
                    <a:cubicBezTo>
                      <a:pt x="1268865" y="0"/>
                      <a:pt x="1634836" y="365971"/>
                      <a:pt x="1634836" y="817418"/>
                    </a:cubicBezTo>
                    <a:cubicBezTo>
                      <a:pt x="1634836" y="1268865"/>
                      <a:pt x="1268865" y="1634836"/>
                      <a:pt x="817418" y="1634836"/>
                    </a:cubicBezTo>
                    <a:cubicBezTo>
                      <a:pt x="365971" y="1634836"/>
                      <a:pt x="0" y="1268865"/>
                      <a:pt x="0" y="817418"/>
                    </a:cubicBezTo>
                    <a:cubicBezTo>
                      <a:pt x="0" y="365971"/>
                      <a:pt x="365971" y="0"/>
                      <a:pt x="817418" y="0"/>
                    </a:cubicBezTo>
                    <a:close/>
                  </a:path>
                </a:pathLst>
              </a:custGeom>
              <a:solidFill>
                <a:srgbClr val="0051C8"/>
              </a:solidFill>
              <a:ln>
                <a:noFill/>
              </a:ln>
              <a:effectLst/>
            </p:spPr>
          </p:pic>
        </p:grpSp>
        <p:grpSp>
          <p:nvGrpSpPr>
            <p:cNvPr id="42" name="组合 41"/>
            <p:cNvGrpSpPr/>
            <p:nvPr/>
          </p:nvGrpSpPr>
          <p:grpSpPr>
            <a:xfrm>
              <a:off x="586877" y="2380082"/>
              <a:ext cx="134937" cy="825081"/>
              <a:chOff x="4524245" y="3111810"/>
              <a:chExt cx="134937" cy="825081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 23"/>
            <p:cNvSpPr/>
            <p:nvPr/>
          </p:nvSpPr>
          <p:spPr>
            <a:xfrm>
              <a:off x="102760" y="3069734"/>
              <a:ext cx="831253" cy="900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“</a:t>
              </a:r>
              <a:endParaRPr lang="en-US" altLang="zh-CN" sz="7200" dirty="0">
                <a:solidFill>
                  <a:schemeClr val="bg1">
                    <a:lumMod val="75000"/>
                  </a:schemeClr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682869" y="3551218"/>
              <a:ext cx="916640" cy="391190"/>
              <a:chOff x="1682869" y="3604463"/>
              <a:chExt cx="916640" cy="39119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682869" y="3604463"/>
                <a:ext cx="916640" cy="23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65" b="1" dirty="0">
                    <a:solidFill>
                      <a:srgbClr val="0070C0"/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682869" y="3803330"/>
                <a:ext cx="690547" cy="192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6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charset="0"/>
                    <a:ea typeface="微软雅黑" panose="020B0503020204020204" charset="-122"/>
                    <a:cs typeface="Arial" panose="020B0604020202020204" pitchFamily="34" charset="0"/>
                  </a:rPr>
                  <a:t>Add The Title</a:t>
                </a: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2251075" y="4403090"/>
            <a:ext cx="32200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600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lvl="0" algn="l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729095" y="4403090"/>
            <a:ext cx="32200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600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lvl="0" algn="l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0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880610" y="47616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年度计划完成</a:t>
            </a:r>
          </a:p>
        </p:txBody>
      </p:sp>
      <p:pic>
        <p:nvPicPr>
          <p:cNvPr id="9" name="图片 15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05" y="2165350"/>
            <a:ext cx="2079625" cy="3032760"/>
          </a:xfrm>
          <a:custGeom>
            <a:avLst/>
            <a:gdLst>
              <a:gd name="T0" fmla="*/ 0 w 2101914"/>
              <a:gd name="T1" fmla="*/ 0 h 3066130"/>
              <a:gd name="T2" fmla="*/ 2101914 w 2101914"/>
              <a:gd name="T3" fmla="*/ 0 h 3066130"/>
              <a:gd name="T4" fmla="*/ 2101914 w 2101914"/>
              <a:gd name="T5" fmla="*/ 3066130 h 3066130"/>
              <a:gd name="T6" fmla="*/ 0 w 2101914"/>
              <a:gd name="T7" fmla="*/ 3066130 h 3066130"/>
              <a:gd name="T8" fmla="*/ 0 w 2101914"/>
              <a:gd name="T9" fmla="*/ 0 h 3066130"/>
              <a:gd name="T10" fmla="*/ 2101914 w 2101914"/>
              <a:gd name="T11" fmla="*/ 3066130 h 3066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bevel/>
              </a14:hiddenLine>
            </a:ext>
          </a:extLst>
        </p:spPr>
      </p:pic>
      <p:pic>
        <p:nvPicPr>
          <p:cNvPr id="10" name="图片 1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65" y="2165350"/>
            <a:ext cx="2079625" cy="3032760"/>
          </a:xfrm>
          <a:custGeom>
            <a:avLst/>
            <a:gdLst>
              <a:gd name="T0" fmla="*/ 0 w 2101914"/>
              <a:gd name="T1" fmla="*/ 0 h 3066130"/>
              <a:gd name="T2" fmla="*/ 2101914 w 2101914"/>
              <a:gd name="T3" fmla="*/ 0 h 3066130"/>
              <a:gd name="T4" fmla="*/ 2101914 w 2101914"/>
              <a:gd name="T5" fmla="*/ 3066130 h 3066130"/>
              <a:gd name="T6" fmla="*/ 0 w 2101914"/>
              <a:gd name="T7" fmla="*/ 3066130 h 3066130"/>
              <a:gd name="T8" fmla="*/ 0 w 2101914"/>
              <a:gd name="T9" fmla="*/ 0 h 3066130"/>
              <a:gd name="T10" fmla="*/ 2101914 w 2101914"/>
              <a:gd name="T11" fmla="*/ 3066130 h 3066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bevel/>
              </a14:hiddenLine>
            </a:ext>
          </a:extLst>
        </p:spPr>
      </p:pic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5060315" y="2165350"/>
            <a:ext cx="2079625" cy="3032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1450" y="2682240"/>
            <a:ext cx="169735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此处添加文本</a:t>
            </a:r>
          </a:p>
          <a:p>
            <a:pPr lvl="0" algn="ct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语言风格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，语言描述述述述尽量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90000" decel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-4.93827E-6 L -0.25 -4.93827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90000" decel="1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4.93827E-6 L -0.25 -4.93827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90000" decel="1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05556E-6 -4.93827E-6 L -0.25 -4.93827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2" grpId="0" bldLvl="0" animBg="1" autoUpdateAnimBg="0"/>
      <p:bldP spid="12" grpId="1" bldLvl="0" animBg="1" autoUpdateAnimBg="0"/>
      <p:bldP spid="12" grpId="2" bldLvl="0" animBg="1" autoUpdateAnimBg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存在不足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961505" y="1705610"/>
            <a:ext cx="3711575" cy="3904615"/>
            <a:chOff x="20780" y="4731"/>
            <a:chExt cx="12482" cy="13131"/>
          </a:xfrm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 flipH="1">
              <a:off x="29236" y="5236"/>
              <a:ext cx="2315" cy="2315"/>
            </a:xfrm>
            <a:custGeom>
              <a:avLst/>
              <a:gdLst>
                <a:gd name="T0" fmla="*/ 138 w 280"/>
                <a:gd name="T1" fmla="*/ 265 h 280"/>
                <a:gd name="T2" fmla="*/ 13 w 280"/>
                <a:gd name="T3" fmla="*/ 140 h 280"/>
                <a:gd name="T4" fmla="*/ 138 w 280"/>
                <a:gd name="T5" fmla="*/ 15 h 280"/>
                <a:gd name="T6" fmla="*/ 263 w 280"/>
                <a:gd name="T7" fmla="*/ 140 h 280"/>
                <a:gd name="T8" fmla="*/ 138 w 280"/>
                <a:gd name="T9" fmla="*/ 265 h 280"/>
                <a:gd name="T10" fmla="*/ 140 w 280"/>
                <a:gd name="T11" fmla="*/ 0 h 280"/>
                <a:gd name="T12" fmla="*/ 0 w 280"/>
                <a:gd name="T13" fmla="*/ 140 h 280"/>
                <a:gd name="T14" fmla="*/ 140 w 280"/>
                <a:gd name="T15" fmla="*/ 280 h 280"/>
                <a:gd name="T16" fmla="*/ 280 w 280"/>
                <a:gd name="T17" fmla="*/ 140 h 280"/>
                <a:gd name="T18" fmla="*/ 140 w 280"/>
                <a:gd name="T1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280">
                  <a:moveTo>
                    <a:pt x="138" y="265"/>
                  </a:moveTo>
                  <a:cubicBezTo>
                    <a:pt x="69" y="265"/>
                    <a:pt x="13" y="209"/>
                    <a:pt x="13" y="140"/>
                  </a:cubicBezTo>
                  <a:cubicBezTo>
                    <a:pt x="13" y="71"/>
                    <a:pt x="69" y="15"/>
                    <a:pt x="138" y="15"/>
                  </a:cubicBezTo>
                  <a:cubicBezTo>
                    <a:pt x="207" y="15"/>
                    <a:pt x="263" y="71"/>
                    <a:pt x="263" y="140"/>
                  </a:cubicBezTo>
                  <a:cubicBezTo>
                    <a:pt x="263" y="209"/>
                    <a:pt x="207" y="265"/>
                    <a:pt x="138" y="265"/>
                  </a:cubicBezTo>
                  <a:moveTo>
                    <a:pt x="140" y="0"/>
                  </a:moveTo>
                  <a:cubicBezTo>
                    <a:pt x="63" y="0"/>
                    <a:pt x="0" y="63"/>
                    <a:pt x="0" y="140"/>
                  </a:cubicBezTo>
                  <a:cubicBezTo>
                    <a:pt x="0" y="217"/>
                    <a:pt x="63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3"/>
                    <a:pt x="217" y="0"/>
                    <a:pt x="14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 flipH="1">
              <a:off x="25196" y="5169"/>
              <a:ext cx="3754" cy="3754"/>
            </a:xfrm>
            <a:custGeom>
              <a:avLst/>
              <a:gdLst>
                <a:gd name="T0" fmla="*/ 438 w 454"/>
                <a:gd name="T1" fmla="*/ 165 h 454"/>
                <a:gd name="T2" fmla="*/ 396 w 454"/>
                <a:gd name="T3" fmla="*/ 167 h 454"/>
                <a:gd name="T4" fmla="*/ 378 w 454"/>
                <a:gd name="T5" fmla="*/ 131 h 454"/>
                <a:gd name="T6" fmla="*/ 348 w 454"/>
                <a:gd name="T7" fmla="*/ 96 h 454"/>
                <a:gd name="T8" fmla="*/ 366 w 454"/>
                <a:gd name="T9" fmla="*/ 58 h 454"/>
                <a:gd name="T10" fmla="*/ 363 w 454"/>
                <a:gd name="T11" fmla="*/ 47 h 454"/>
                <a:gd name="T12" fmla="*/ 339 w 454"/>
                <a:gd name="T13" fmla="*/ 31 h 454"/>
                <a:gd name="T14" fmla="*/ 328 w 454"/>
                <a:gd name="T15" fmla="*/ 33 h 454"/>
                <a:gd name="T16" fmla="*/ 299 w 454"/>
                <a:gd name="T17" fmla="*/ 66 h 454"/>
                <a:gd name="T18" fmla="*/ 224 w 454"/>
                <a:gd name="T19" fmla="*/ 51 h 454"/>
                <a:gd name="T20" fmla="*/ 212 w 454"/>
                <a:gd name="T21" fmla="*/ 7 h 454"/>
                <a:gd name="T22" fmla="*/ 202 w 454"/>
                <a:gd name="T23" fmla="*/ 1 h 454"/>
                <a:gd name="T24" fmla="*/ 174 w 454"/>
                <a:gd name="T25" fmla="*/ 5 h 454"/>
                <a:gd name="T26" fmla="*/ 166 w 454"/>
                <a:gd name="T27" fmla="*/ 14 h 454"/>
                <a:gd name="T28" fmla="*/ 167 w 454"/>
                <a:gd name="T29" fmla="*/ 62 h 454"/>
                <a:gd name="T30" fmla="*/ 167 w 454"/>
                <a:gd name="T31" fmla="*/ 62 h 454"/>
                <a:gd name="T32" fmla="*/ 132 w 454"/>
                <a:gd name="T33" fmla="*/ 80 h 454"/>
                <a:gd name="T34" fmla="*/ 103 w 454"/>
                <a:gd name="T35" fmla="*/ 104 h 454"/>
                <a:gd name="T36" fmla="*/ 102 w 454"/>
                <a:gd name="T37" fmla="*/ 103 h 454"/>
                <a:gd name="T38" fmla="*/ 59 w 454"/>
                <a:gd name="T39" fmla="*/ 83 h 454"/>
                <a:gd name="T40" fmla="*/ 47 w 454"/>
                <a:gd name="T41" fmla="*/ 86 h 454"/>
                <a:gd name="T42" fmla="*/ 32 w 454"/>
                <a:gd name="T43" fmla="*/ 111 h 454"/>
                <a:gd name="T44" fmla="*/ 34 w 454"/>
                <a:gd name="T45" fmla="*/ 122 h 454"/>
                <a:gd name="T46" fmla="*/ 70 w 454"/>
                <a:gd name="T47" fmla="*/ 151 h 454"/>
                <a:gd name="T48" fmla="*/ 51 w 454"/>
                <a:gd name="T49" fmla="*/ 230 h 454"/>
                <a:gd name="T50" fmla="*/ 7 w 454"/>
                <a:gd name="T51" fmla="*/ 243 h 454"/>
                <a:gd name="T52" fmla="*/ 1 w 454"/>
                <a:gd name="T53" fmla="*/ 253 h 454"/>
                <a:gd name="T54" fmla="*/ 6 w 454"/>
                <a:gd name="T55" fmla="*/ 282 h 454"/>
                <a:gd name="T56" fmla="*/ 15 w 454"/>
                <a:gd name="T57" fmla="*/ 289 h 454"/>
                <a:gd name="T58" fmla="*/ 61 w 454"/>
                <a:gd name="T59" fmla="*/ 287 h 454"/>
                <a:gd name="T60" fmla="*/ 81 w 454"/>
                <a:gd name="T61" fmla="*/ 327 h 454"/>
                <a:gd name="T62" fmla="*/ 105 w 454"/>
                <a:gd name="T63" fmla="*/ 357 h 454"/>
                <a:gd name="T64" fmla="*/ 85 w 454"/>
                <a:gd name="T65" fmla="*/ 397 h 454"/>
                <a:gd name="T66" fmla="*/ 88 w 454"/>
                <a:gd name="T67" fmla="*/ 409 h 454"/>
                <a:gd name="T68" fmla="*/ 112 w 454"/>
                <a:gd name="T69" fmla="*/ 425 h 454"/>
                <a:gd name="T70" fmla="*/ 124 w 454"/>
                <a:gd name="T71" fmla="*/ 423 h 454"/>
                <a:gd name="T72" fmla="*/ 152 w 454"/>
                <a:gd name="T73" fmla="*/ 390 h 454"/>
                <a:gd name="T74" fmla="*/ 234 w 454"/>
                <a:gd name="T75" fmla="*/ 407 h 454"/>
                <a:gd name="T76" fmla="*/ 246 w 454"/>
                <a:gd name="T77" fmla="*/ 447 h 454"/>
                <a:gd name="T78" fmla="*/ 257 w 454"/>
                <a:gd name="T79" fmla="*/ 453 h 454"/>
                <a:gd name="T80" fmla="*/ 285 w 454"/>
                <a:gd name="T81" fmla="*/ 448 h 454"/>
                <a:gd name="T82" fmla="*/ 292 w 454"/>
                <a:gd name="T83" fmla="*/ 438 h 454"/>
                <a:gd name="T84" fmla="*/ 290 w 454"/>
                <a:gd name="T85" fmla="*/ 397 h 454"/>
                <a:gd name="T86" fmla="*/ 327 w 454"/>
                <a:gd name="T87" fmla="*/ 378 h 454"/>
                <a:gd name="T88" fmla="*/ 357 w 454"/>
                <a:gd name="T89" fmla="*/ 353 h 454"/>
                <a:gd name="T90" fmla="*/ 394 w 454"/>
                <a:gd name="T91" fmla="*/ 372 h 454"/>
                <a:gd name="T92" fmla="*/ 405 w 454"/>
                <a:gd name="T93" fmla="*/ 369 h 454"/>
                <a:gd name="T94" fmla="*/ 421 w 454"/>
                <a:gd name="T95" fmla="*/ 345 h 454"/>
                <a:gd name="T96" fmla="*/ 419 w 454"/>
                <a:gd name="T97" fmla="*/ 333 h 454"/>
                <a:gd name="T98" fmla="*/ 389 w 454"/>
                <a:gd name="T99" fmla="*/ 307 h 454"/>
                <a:gd name="T100" fmla="*/ 407 w 454"/>
                <a:gd name="T101" fmla="*/ 223 h 454"/>
                <a:gd name="T102" fmla="*/ 446 w 454"/>
                <a:gd name="T103" fmla="*/ 211 h 454"/>
                <a:gd name="T104" fmla="*/ 453 w 454"/>
                <a:gd name="T105" fmla="*/ 201 h 454"/>
                <a:gd name="T106" fmla="*/ 447 w 454"/>
                <a:gd name="T107" fmla="*/ 173 h 454"/>
                <a:gd name="T108" fmla="*/ 438 w 454"/>
                <a:gd name="T109" fmla="*/ 165 h 454"/>
                <a:gd name="T110" fmla="*/ 299 w 454"/>
                <a:gd name="T111" fmla="*/ 334 h 454"/>
                <a:gd name="T112" fmla="*/ 124 w 454"/>
                <a:gd name="T113" fmla="*/ 298 h 454"/>
                <a:gd name="T114" fmla="*/ 160 w 454"/>
                <a:gd name="T115" fmla="*/ 124 h 454"/>
                <a:gd name="T116" fmla="*/ 335 w 454"/>
                <a:gd name="T117" fmla="*/ 160 h 454"/>
                <a:gd name="T118" fmla="*/ 299 w 454"/>
                <a:gd name="T119" fmla="*/ 33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4" h="454">
                  <a:moveTo>
                    <a:pt x="438" y="165"/>
                  </a:moveTo>
                  <a:cubicBezTo>
                    <a:pt x="396" y="167"/>
                    <a:pt x="396" y="167"/>
                    <a:pt x="396" y="167"/>
                  </a:cubicBezTo>
                  <a:cubicBezTo>
                    <a:pt x="392" y="155"/>
                    <a:pt x="386" y="143"/>
                    <a:pt x="378" y="131"/>
                  </a:cubicBezTo>
                  <a:cubicBezTo>
                    <a:pt x="369" y="118"/>
                    <a:pt x="359" y="106"/>
                    <a:pt x="348" y="96"/>
                  </a:cubicBezTo>
                  <a:cubicBezTo>
                    <a:pt x="366" y="58"/>
                    <a:pt x="366" y="58"/>
                    <a:pt x="366" y="58"/>
                  </a:cubicBezTo>
                  <a:cubicBezTo>
                    <a:pt x="368" y="54"/>
                    <a:pt x="367" y="49"/>
                    <a:pt x="363" y="47"/>
                  </a:cubicBezTo>
                  <a:cubicBezTo>
                    <a:pt x="339" y="31"/>
                    <a:pt x="339" y="31"/>
                    <a:pt x="339" y="31"/>
                  </a:cubicBezTo>
                  <a:cubicBezTo>
                    <a:pt x="336" y="28"/>
                    <a:pt x="331" y="29"/>
                    <a:pt x="328" y="33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76" y="55"/>
                    <a:pt x="250" y="51"/>
                    <a:pt x="224" y="51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11" y="3"/>
                    <a:pt x="206" y="0"/>
                    <a:pt x="202" y="1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69" y="5"/>
                    <a:pt x="166" y="9"/>
                    <a:pt x="166" y="14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55" y="67"/>
                    <a:pt x="143" y="73"/>
                    <a:pt x="132" y="80"/>
                  </a:cubicBezTo>
                  <a:cubicBezTo>
                    <a:pt x="121" y="87"/>
                    <a:pt x="112" y="95"/>
                    <a:pt x="103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5" y="81"/>
                    <a:pt x="49" y="82"/>
                    <a:pt x="47" y="8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0" y="114"/>
                    <a:pt x="31" y="119"/>
                    <a:pt x="34" y="122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58" y="175"/>
                    <a:pt x="51" y="202"/>
                    <a:pt x="51" y="230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3" y="245"/>
                    <a:pt x="0" y="249"/>
                    <a:pt x="1" y="253"/>
                  </a:cubicBezTo>
                  <a:cubicBezTo>
                    <a:pt x="6" y="282"/>
                    <a:pt x="6" y="282"/>
                    <a:pt x="6" y="282"/>
                  </a:cubicBezTo>
                  <a:cubicBezTo>
                    <a:pt x="6" y="286"/>
                    <a:pt x="11" y="289"/>
                    <a:pt x="15" y="289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66" y="301"/>
                    <a:pt x="72" y="314"/>
                    <a:pt x="81" y="327"/>
                  </a:cubicBezTo>
                  <a:cubicBezTo>
                    <a:pt x="88" y="338"/>
                    <a:pt x="96" y="348"/>
                    <a:pt x="105" y="357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83" y="402"/>
                    <a:pt x="84" y="407"/>
                    <a:pt x="88" y="409"/>
                  </a:cubicBezTo>
                  <a:cubicBezTo>
                    <a:pt x="112" y="425"/>
                    <a:pt x="112" y="425"/>
                    <a:pt x="112" y="425"/>
                  </a:cubicBezTo>
                  <a:cubicBezTo>
                    <a:pt x="116" y="427"/>
                    <a:pt x="121" y="426"/>
                    <a:pt x="124" y="423"/>
                  </a:cubicBezTo>
                  <a:cubicBezTo>
                    <a:pt x="152" y="390"/>
                    <a:pt x="152" y="390"/>
                    <a:pt x="152" y="390"/>
                  </a:cubicBezTo>
                  <a:cubicBezTo>
                    <a:pt x="178" y="402"/>
                    <a:pt x="206" y="408"/>
                    <a:pt x="234" y="40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8" y="451"/>
                    <a:pt x="252" y="454"/>
                    <a:pt x="257" y="453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9" y="447"/>
                    <a:pt x="292" y="443"/>
                    <a:pt x="292" y="438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303" y="392"/>
                    <a:pt x="315" y="386"/>
                    <a:pt x="327" y="378"/>
                  </a:cubicBezTo>
                  <a:cubicBezTo>
                    <a:pt x="338" y="371"/>
                    <a:pt x="348" y="362"/>
                    <a:pt x="357" y="353"/>
                  </a:cubicBezTo>
                  <a:cubicBezTo>
                    <a:pt x="394" y="372"/>
                    <a:pt x="394" y="372"/>
                    <a:pt x="394" y="372"/>
                  </a:cubicBezTo>
                  <a:cubicBezTo>
                    <a:pt x="398" y="374"/>
                    <a:pt x="403" y="372"/>
                    <a:pt x="405" y="369"/>
                  </a:cubicBezTo>
                  <a:cubicBezTo>
                    <a:pt x="421" y="345"/>
                    <a:pt x="421" y="345"/>
                    <a:pt x="421" y="345"/>
                  </a:cubicBezTo>
                  <a:cubicBezTo>
                    <a:pt x="424" y="341"/>
                    <a:pt x="423" y="336"/>
                    <a:pt x="419" y="333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402" y="281"/>
                    <a:pt x="408" y="252"/>
                    <a:pt x="407" y="223"/>
                  </a:cubicBezTo>
                  <a:cubicBezTo>
                    <a:pt x="446" y="211"/>
                    <a:pt x="446" y="211"/>
                    <a:pt x="446" y="211"/>
                  </a:cubicBezTo>
                  <a:cubicBezTo>
                    <a:pt x="451" y="210"/>
                    <a:pt x="454" y="205"/>
                    <a:pt x="453" y="201"/>
                  </a:cubicBezTo>
                  <a:cubicBezTo>
                    <a:pt x="447" y="173"/>
                    <a:pt x="447" y="173"/>
                    <a:pt x="447" y="173"/>
                  </a:cubicBezTo>
                  <a:cubicBezTo>
                    <a:pt x="447" y="168"/>
                    <a:pt x="443" y="165"/>
                    <a:pt x="438" y="165"/>
                  </a:cubicBezTo>
                  <a:close/>
                  <a:moveTo>
                    <a:pt x="299" y="334"/>
                  </a:moveTo>
                  <a:cubicBezTo>
                    <a:pt x="240" y="373"/>
                    <a:pt x="162" y="357"/>
                    <a:pt x="124" y="298"/>
                  </a:cubicBezTo>
                  <a:cubicBezTo>
                    <a:pt x="86" y="240"/>
                    <a:pt x="102" y="162"/>
                    <a:pt x="160" y="124"/>
                  </a:cubicBezTo>
                  <a:cubicBezTo>
                    <a:pt x="218" y="86"/>
                    <a:pt x="297" y="102"/>
                    <a:pt x="335" y="160"/>
                  </a:cubicBezTo>
                  <a:cubicBezTo>
                    <a:pt x="373" y="218"/>
                    <a:pt x="357" y="296"/>
                    <a:pt x="299" y="33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 flipH="1">
              <a:off x="27792" y="7580"/>
              <a:ext cx="3535" cy="3548"/>
            </a:xfrm>
            <a:custGeom>
              <a:avLst/>
              <a:gdLst>
                <a:gd name="T0" fmla="*/ 413 w 428"/>
                <a:gd name="T1" fmla="*/ 157 h 429"/>
                <a:gd name="T2" fmla="*/ 374 w 428"/>
                <a:gd name="T3" fmla="*/ 159 h 429"/>
                <a:gd name="T4" fmla="*/ 357 w 428"/>
                <a:gd name="T5" fmla="*/ 125 h 429"/>
                <a:gd name="T6" fmla="*/ 328 w 428"/>
                <a:gd name="T7" fmla="*/ 91 h 429"/>
                <a:gd name="T8" fmla="*/ 346 w 428"/>
                <a:gd name="T9" fmla="*/ 56 h 429"/>
                <a:gd name="T10" fmla="*/ 343 w 428"/>
                <a:gd name="T11" fmla="*/ 45 h 429"/>
                <a:gd name="T12" fmla="*/ 320 w 428"/>
                <a:gd name="T13" fmla="*/ 30 h 429"/>
                <a:gd name="T14" fmla="*/ 309 w 428"/>
                <a:gd name="T15" fmla="*/ 32 h 429"/>
                <a:gd name="T16" fmla="*/ 282 w 428"/>
                <a:gd name="T17" fmla="*/ 63 h 429"/>
                <a:gd name="T18" fmla="*/ 212 w 428"/>
                <a:gd name="T19" fmla="*/ 49 h 429"/>
                <a:gd name="T20" fmla="*/ 200 w 428"/>
                <a:gd name="T21" fmla="*/ 7 h 429"/>
                <a:gd name="T22" fmla="*/ 191 w 428"/>
                <a:gd name="T23" fmla="*/ 1 h 429"/>
                <a:gd name="T24" fmla="*/ 164 w 428"/>
                <a:gd name="T25" fmla="*/ 5 h 429"/>
                <a:gd name="T26" fmla="*/ 157 w 428"/>
                <a:gd name="T27" fmla="*/ 14 h 429"/>
                <a:gd name="T28" fmla="*/ 158 w 428"/>
                <a:gd name="T29" fmla="*/ 59 h 429"/>
                <a:gd name="T30" fmla="*/ 158 w 428"/>
                <a:gd name="T31" fmla="*/ 60 h 429"/>
                <a:gd name="T32" fmla="*/ 124 w 428"/>
                <a:gd name="T33" fmla="*/ 77 h 429"/>
                <a:gd name="T34" fmla="*/ 97 w 428"/>
                <a:gd name="T35" fmla="*/ 99 h 429"/>
                <a:gd name="T36" fmla="*/ 97 w 428"/>
                <a:gd name="T37" fmla="*/ 98 h 429"/>
                <a:gd name="T38" fmla="*/ 56 w 428"/>
                <a:gd name="T39" fmla="*/ 79 h 429"/>
                <a:gd name="T40" fmla="*/ 45 w 428"/>
                <a:gd name="T41" fmla="*/ 82 h 429"/>
                <a:gd name="T42" fmla="*/ 30 w 428"/>
                <a:gd name="T43" fmla="*/ 105 h 429"/>
                <a:gd name="T44" fmla="*/ 32 w 428"/>
                <a:gd name="T45" fmla="*/ 116 h 429"/>
                <a:gd name="T46" fmla="*/ 66 w 428"/>
                <a:gd name="T47" fmla="*/ 143 h 429"/>
                <a:gd name="T48" fmla="*/ 48 w 428"/>
                <a:gd name="T49" fmla="*/ 217 h 429"/>
                <a:gd name="T50" fmla="*/ 7 w 428"/>
                <a:gd name="T51" fmla="*/ 230 h 429"/>
                <a:gd name="T52" fmla="*/ 1 w 428"/>
                <a:gd name="T53" fmla="*/ 240 h 429"/>
                <a:gd name="T54" fmla="*/ 6 w 428"/>
                <a:gd name="T55" fmla="*/ 266 h 429"/>
                <a:gd name="T56" fmla="*/ 14 w 428"/>
                <a:gd name="T57" fmla="*/ 273 h 429"/>
                <a:gd name="T58" fmla="*/ 57 w 428"/>
                <a:gd name="T59" fmla="*/ 271 h 429"/>
                <a:gd name="T60" fmla="*/ 76 w 428"/>
                <a:gd name="T61" fmla="*/ 309 h 429"/>
                <a:gd name="T62" fmla="*/ 99 w 428"/>
                <a:gd name="T63" fmla="*/ 337 h 429"/>
                <a:gd name="T64" fmla="*/ 80 w 428"/>
                <a:gd name="T65" fmla="*/ 375 h 429"/>
                <a:gd name="T66" fmla="*/ 83 w 428"/>
                <a:gd name="T67" fmla="*/ 386 h 429"/>
                <a:gd name="T68" fmla="*/ 106 w 428"/>
                <a:gd name="T69" fmla="*/ 401 h 429"/>
                <a:gd name="T70" fmla="*/ 117 w 428"/>
                <a:gd name="T71" fmla="*/ 400 h 429"/>
                <a:gd name="T72" fmla="*/ 144 w 428"/>
                <a:gd name="T73" fmla="*/ 368 h 429"/>
                <a:gd name="T74" fmla="*/ 221 w 428"/>
                <a:gd name="T75" fmla="*/ 385 h 429"/>
                <a:gd name="T76" fmla="*/ 232 w 428"/>
                <a:gd name="T77" fmla="*/ 422 h 429"/>
                <a:gd name="T78" fmla="*/ 242 w 428"/>
                <a:gd name="T79" fmla="*/ 428 h 429"/>
                <a:gd name="T80" fmla="*/ 269 w 428"/>
                <a:gd name="T81" fmla="*/ 423 h 429"/>
                <a:gd name="T82" fmla="*/ 276 w 428"/>
                <a:gd name="T83" fmla="*/ 414 h 429"/>
                <a:gd name="T84" fmla="*/ 273 w 428"/>
                <a:gd name="T85" fmla="*/ 375 h 429"/>
                <a:gd name="T86" fmla="*/ 309 w 428"/>
                <a:gd name="T87" fmla="*/ 357 h 429"/>
                <a:gd name="T88" fmla="*/ 337 w 428"/>
                <a:gd name="T89" fmla="*/ 334 h 429"/>
                <a:gd name="T90" fmla="*/ 371 w 428"/>
                <a:gd name="T91" fmla="*/ 351 h 429"/>
                <a:gd name="T92" fmla="*/ 382 w 428"/>
                <a:gd name="T93" fmla="*/ 349 h 429"/>
                <a:gd name="T94" fmla="*/ 397 w 428"/>
                <a:gd name="T95" fmla="*/ 326 h 429"/>
                <a:gd name="T96" fmla="*/ 396 w 428"/>
                <a:gd name="T97" fmla="*/ 315 h 429"/>
                <a:gd name="T98" fmla="*/ 367 w 428"/>
                <a:gd name="T99" fmla="*/ 290 h 429"/>
                <a:gd name="T100" fmla="*/ 384 w 428"/>
                <a:gd name="T101" fmla="*/ 211 h 429"/>
                <a:gd name="T102" fmla="*/ 421 w 428"/>
                <a:gd name="T103" fmla="*/ 200 h 429"/>
                <a:gd name="T104" fmla="*/ 427 w 428"/>
                <a:gd name="T105" fmla="*/ 190 h 429"/>
                <a:gd name="T106" fmla="*/ 422 w 428"/>
                <a:gd name="T107" fmla="*/ 163 h 429"/>
                <a:gd name="T108" fmla="*/ 413 w 428"/>
                <a:gd name="T109" fmla="*/ 157 h 429"/>
                <a:gd name="T110" fmla="*/ 282 w 428"/>
                <a:gd name="T111" fmla="*/ 316 h 429"/>
                <a:gd name="T112" fmla="*/ 117 w 428"/>
                <a:gd name="T113" fmla="*/ 282 h 429"/>
                <a:gd name="T114" fmla="*/ 151 w 428"/>
                <a:gd name="T115" fmla="*/ 118 h 429"/>
                <a:gd name="T116" fmla="*/ 316 w 428"/>
                <a:gd name="T117" fmla="*/ 152 h 429"/>
                <a:gd name="T118" fmla="*/ 282 w 428"/>
                <a:gd name="T119" fmla="*/ 31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8" h="429">
                  <a:moveTo>
                    <a:pt x="413" y="157"/>
                  </a:moveTo>
                  <a:cubicBezTo>
                    <a:pt x="374" y="159"/>
                    <a:pt x="374" y="159"/>
                    <a:pt x="374" y="159"/>
                  </a:cubicBezTo>
                  <a:cubicBezTo>
                    <a:pt x="370" y="147"/>
                    <a:pt x="364" y="136"/>
                    <a:pt x="357" y="125"/>
                  </a:cubicBezTo>
                  <a:cubicBezTo>
                    <a:pt x="348" y="112"/>
                    <a:pt x="339" y="101"/>
                    <a:pt x="328" y="91"/>
                  </a:cubicBezTo>
                  <a:cubicBezTo>
                    <a:pt x="346" y="56"/>
                    <a:pt x="346" y="56"/>
                    <a:pt x="346" y="56"/>
                  </a:cubicBezTo>
                  <a:cubicBezTo>
                    <a:pt x="348" y="52"/>
                    <a:pt x="346" y="47"/>
                    <a:pt x="343" y="45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17" y="27"/>
                    <a:pt x="312" y="28"/>
                    <a:pt x="309" y="32"/>
                  </a:cubicBezTo>
                  <a:cubicBezTo>
                    <a:pt x="282" y="63"/>
                    <a:pt x="282" y="63"/>
                    <a:pt x="282" y="63"/>
                  </a:cubicBezTo>
                  <a:cubicBezTo>
                    <a:pt x="260" y="53"/>
                    <a:pt x="236" y="48"/>
                    <a:pt x="212" y="49"/>
                  </a:cubicBezTo>
                  <a:cubicBezTo>
                    <a:pt x="200" y="7"/>
                    <a:pt x="200" y="7"/>
                    <a:pt x="200" y="7"/>
                  </a:cubicBezTo>
                  <a:cubicBezTo>
                    <a:pt x="199" y="3"/>
                    <a:pt x="195" y="0"/>
                    <a:pt x="191" y="1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0" y="6"/>
                    <a:pt x="156" y="10"/>
                    <a:pt x="157" y="14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46" y="64"/>
                    <a:pt x="135" y="70"/>
                    <a:pt x="124" y="77"/>
                  </a:cubicBezTo>
                  <a:cubicBezTo>
                    <a:pt x="114" y="83"/>
                    <a:pt x="105" y="90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1" y="77"/>
                    <a:pt x="47" y="79"/>
                    <a:pt x="45" y="82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8" y="108"/>
                    <a:pt x="29" y="113"/>
                    <a:pt x="32" y="116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54" y="166"/>
                    <a:pt x="48" y="192"/>
                    <a:pt x="48" y="217"/>
                  </a:cubicBezTo>
                  <a:cubicBezTo>
                    <a:pt x="7" y="230"/>
                    <a:pt x="7" y="230"/>
                    <a:pt x="7" y="230"/>
                  </a:cubicBezTo>
                  <a:cubicBezTo>
                    <a:pt x="3" y="232"/>
                    <a:pt x="0" y="236"/>
                    <a:pt x="1" y="240"/>
                  </a:cubicBezTo>
                  <a:cubicBezTo>
                    <a:pt x="6" y="266"/>
                    <a:pt x="6" y="266"/>
                    <a:pt x="6" y="266"/>
                  </a:cubicBezTo>
                  <a:cubicBezTo>
                    <a:pt x="6" y="270"/>
                    <a:pt x="10" y="274"/>
                    <a:pt x="14" y="273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62" y="284"/>
                    <a:pt x="68" y="297"/>
                    <a:pt x="76" y="309"/>
                  </a:cubicBezTo>
                  <a:cubicBezTo>
                    <a:pt x="83" y="320"/>
                    <a:pt x="91" y="329"/>
                    <a:pt x="99" y="337"/>
                  </a:cubicBezTo>
                  <a:cubicBezTo>
                    <a:pt x="80" y="375"/>
                    <a:pt x="80" y="375"/>
                    <a:pt x="80" y="375"/>
                  </a:cubicBezTo>
                  <a:cubicBezTo>
                    <a:pt x="78" y="380"/>
                    <a:pt x="80" y="384"/>
                    <a:pt x="83" y="386"/>
                  </a:cubicBezTo>
                  <a:cubicBezTo>
                    <a:pt x="106" y="401"/>
                    <a:pt x="106" y="401"/>
                    <a:pt x="106" y="401"/>
                  </a:cubicBezTo>
                  <a:cubicBezTo>
                    <a:pt x="109" y="404"/>
                    <a:pt x="114" y="403"/>
                    <a:pt x="117" y="400"/>
                  </a:cubicBezTo>
                  <a:cubicBezTo>
                    <a:pt x="144" y="368"/>
                    <a:pt x="144" y="368"/>
                    <a:pt x="144" y="368"/>
                  </a:cubicBezTo>
                  <a:cubicBezTo>
                    <a:pt x="168" y="380"/>
                    <a:pt x="194" y="386"/>
                    <a:pt x="221" y="385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4" y="426"/>
                    <a:pt x="238" y="429"/>
                    <a:pt x="242" y="428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73" y="423"/>
                    <a:pt x="276" y="419"/>
                    <a:pt x="276" y="414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86" y="371"/>
                    <a:pt x="297" y="365"/>
                    <a:pt x="309" y="357"/>
                  </a:cubicBezTo>
                  <a:cubicBezTo>
                    <a:pt x="319" y="350"/>
                    <a:pt x="328" y="343"/>
                    <a:pt x="337" y="334"/>
                  </a:cubicBezTo>
                  <a:cubicBezTo>
                    <a:pt x="371" y="351"/>
                    <a:pt x="371" y="351"/>
                    <a:pt x="371" y="351"/>
                  </a:cubicBezTo>
                  <a:cubicBezTo>
                    <a:pt x="375" y="353"/>
                    <a:pt x="380" y="352"/>
                    <a:pt x="382" y="349"/>
                  </a:cubicBezTo>
                  <a:cubicBezTo>
                    <a:pt x="397" y="326"/>
                    <a:pt x="397" y="326"/>
                    <a:pt x="397" y="326"/>
                  </a:cubicBezTo>
                  <a:cubicBezTo>
                    <a:pt x="400" y="323"/>
                    <a:pt x="399" y="318"/>
                    <a:pt x="396" y="315"/>
                  </a:cubicBezTo>
                  <a:cubicBezTo>
                    <a:pt x="367" y="290"/>
                    <a:pt x="367" y="290"/>
                    <a:pt x="367" y="290"/>
                  </a:cubicBezTo>
                  <a:cubicBezTo>
                    <a:pt x="379" y="266"/>
                    <a:pt x="385" y="239"/>
                    <a:pt x="384" y="211"/>
                  </a:cubicBezTo>
                  <a:cubicBezTo>
                    <a:pt x="421" y="200"/>
                    <a:pt x="421" y="200"/>
                    <a:pt x="421" y="200"/>
                  </a:cubicBezTo>
                  <a:cubicBezTo>
                    <a:pt x="425" y="199"/>
                    <a:pt x="428" y="194"/>
                    <a:pt x="427" y="190"/>
                  </a:cubicBezTo>
                  <a:cubicBezTo>
                    <a:pt x="422" y="163"/>
                    <a:pt x="422" y="163"/>
                    <a:pt x="422" y="163"/>
                  </a:cubicBezTo>
                  <a:cubicBezTo>
                    <a:pt x="422" y="160"/>
                    <a:pt x="418" y="156"/>
                    <a:pt x="413" y="157"/>
                  </a:cubicBezTo>
                  <a:close/>
                  <a:moveTo>
                    <a:pt x="282" y="316"/>
                  </a:moveTo>
                  <a:cubicBezTo>
                    <a:pt x="227" y="352"/>
                    <a:pt x="153" y="337"/>
                    <a:pt x="117" y="282"/>
                  </a:cubicBezTo>
                  <a:cubicBezTo>
                    <a:pt x="81" y="227"/>
                    <a:pt x="96" y="154"/>
                    <a:pt x="151" y="118"/>
                  </a:cubicBezTo>
                  <a:cubicBezTo>
                    <a:pt x="206" y="82"/>
                    <a:pt x="280" y="97"/>
                    <a:pt x="316" y="152"/>
                  </a:cubicBezTo>
                  <a:cubicBezTo>
                    <a:pt x="352" y="207"/>
                    <a:pt x="337" y="280"/>
                    <a:pt x="282" y="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5" name="Freeform 10"/>
            <p:cNvSpPr>
              <a:spLocks noEditPoints="1"/>
            </p:cNvSpPr>
            <p:nvPr/>
          </p:nvSpPr>
          <p:spPr bwMode="auto">
            <a:xfrm flipH="1">
              <a:off x="27813" y="11233"/>
              <a:ext cx="3615" cy="3619"/>
            </a:xfrm>
            <a:custGeom>
              <a:avLst/>
              <a:gdLst>
                <a:gd name="T0" fmla="*/ 428 w 437"/>
                <a:gd name="T1" fmla="*/ 197 h 438"/>
                <a:gd name="T2" fmla="*/ 385 w 437"/>
                <a:gd name="T3" fmla="*/ 178 h 438"/>
                <a:gd name="T4" fmla="*/ 424 w 437"/>
                <a:gd name="T5" fmla="*/ 146 h 438"/>
                <a:gd name="T6" fmla="*/ 402 w 437"/>
                <a:gd name="T7" fmla="*/ 116 h 438"/>
                <a:gd name="T8" fmla="*/ 355 w 437"/>
                <a:gd name="T9" fmla="*/ 116 h 438"/>
                <a:gd name="T10" fmla="*/ 380 w 437"/>
                <a:gd name="T11" fmla="*/ 73 h 438"/>
                <a:gd name="T12" fmla="*/ 349 w 437"/>
                <a:gd name="T13" fmla="*/ 53 h 438"/>
                <a:gd name="T14" fmla="*/ 305 w 437"/>
                <a:gd name="T15" fmla="*/ 73 h 438"/>
                <a:gd name="T16" fmla="*/ 313 w 437"/>
                <a:gd name="T17" fmla="*/ 23 h 438"/>
                <a:gd name="T18" fmla="*/ 277 w 437"/>
                <a:gd name="T19" fmla="*/ 15 h 438"/>
                <a:gd name="T20" fmla="*/ 252 w 437"/>
                <a:gd name="T21" fmla="*/ 54 h 438"/>
                <a:gd name="T22" fmla="*/ 244 w 437"/>
                <a:gd name="T23" fmla="*/ 8 h 438"/>
                <a:gd name="T24" fmla="*/ 208 w 437"/>
                <a:gd name="T25" fmla="*/ 0 h 438"/>
                <a:gd name="T26" fmla="*/ 194 w 437"/>
                <a:gd name="T27" fmla="*/ 54 h 438"/>
                <a:gd name="T28" fmla="*/ 185 w 437"/>
                <a:gd name="T29" fmla="*/ 54 h 438"/>
                <a:gd name="T30" fmla="*/ 150 w 437"/>
                <a:gd name="T31" fmla="*/ 11 h 438"/>
                <a:gd name="T32" fmla="*/ 120 w 437"/>
                <a:gd name="T33" fmla="*/ 33 h 438"/>
                <a:gd name="T34" fmla="*/ 126 w 437"/>
                <a:gd name="T35" fmla="*/ 81 h 438"/>
                <a:gd name="T36" fmla="*/ 88 w 437"/>
                <a:gd name="T37" fmla="*/ 53 h 438"/>
                <a:gd name="T38" fmla="*/ 57 w 437"/>
                <a:gd name="T39" fmla="*/ 73 h 438"/>
                <a:gd name="T40" fmla="*/ 85 w 437"/>
                <a:gd name="T41" fmla="*/ 120 h 438"/>
                <a:gd name="T42" fmla="*/ 79 w 437"/>
                <a:gd name="T43" fmla="*/ 128 h 438"/>
                <a:gd name="T44" fmla="*/ 24 w 437"/>
                <a:gd name="T45" fmla="*/ 120 h 438"/>
                <a:gd name="T46" fmla="*/ 17 w 437"/>
                <a:gd name="T47" fmla="*/ 157 h 438"/>
                <a:gd name="T48" fmla="*/ 57 w 437"/>
                <a:gd name="T49" fmla="*/ 180 h 438"/>
                <a:gd name="T50" fmla="*/ 54 w 437"/>
                <a:gd name="T51" fmla="*/ 191 h 438"/>
                <a:gd name="T52" fmla="*/ 1 w 437"/>
                <a:gd name="T53" fmla="*/ 205 h 438"/>
                <a:gd name="T54" fmla="*/ 8 w 437"/>
                <a:gd name="T55" fmla="*/ 241 h 438"/>
                <a:gd name="T56" fmla="*/ 54 w 437"/>
                <a:gd name="T57" fmla="*/ 247 h 438"/>
                <a:gd name="T58" fmla="*/ 55 w 437"/>
                <a:gd name="T59" fmla="*/ 257 h 438"/>
                <a:gd name="T60" fmla="*/ 12 w 437"/>
                <a:gd name="T61" fmla="*/ 291 h 438"/>
                <a:gd name="T62" fmla="*/ 33 w 437"/>
                <a:gd name="T63" fmla="*/ 321 h 438"/>
                <a:gd name="T64" fmla="*/ 83 w 437"/>
                <a:gd name="T65" fmla="*/ 318 h 438"/>
                <a:gd name="T66" fmla="*/ 56 w 437"/>
                <a:gd name="T67" fmla="*/ 364 h 438"/>
                <a:gd name="T68" fmla="*/ 87 w 437"/>
                <a:gd name="T69" fmla="*/ 384 h 438"/>
                <a:gd name="T70" fmla="*/ 131 w 437"/>
                <a:gd name="T71" fmla="*/ 363 h 438"/>
                <a:gd name="T72" fmla="*/ 124 w 437"/>
                <a:gd name="T73" fmla="*/ 415 h 438"/>
                <a:gd name="T74" fmla="*/ 160 w 437"/>
                <a:gd name="T75" fmla="*/ 422 h 438"/>
                <a:gd name="T76" fmla="*/ 194 w 437"/>
                <a:gd name="T77" fmla="*/ 387 h 438"/>
                <a:gd name="T78" fmla="*/ 207 w 437"/>
                <a:gd name="T79" fmla="*/ 438 h 438"/>
                <a:gd name="T80" fmla="*/ 244 w 437"/>
                <a:gd name="T81" fmla="*/ 430 h 438"/>
                <a:gd name="T82" fmla="*/ 255 w 437"/>
                <a:gd name="T83" fmla="*/ 386 h 438"/>
                <a:gd name="T84" fmla="*/ 287 w 437"/>
                <a:gd name="T85" fmla="*/ 426 h 438"/>
                <a:gd name="T86" fmla="*/ 318 w 437"/>
                <a:gd name="T87" fmla="*/ 405 h 438"/>
                <a:gd name="T88" fmla="*/ 317 w 437"/>
                <a:gd name="T89" fmla="*/ 359 h 438"/>
                <a:gd name="T90" fmla="*/ 361 w 437"/>
                <a:gd name="T91" fmla="*/ 384 h 438"/>
                <a:gd name="T92" fmla="*/ 381 w 437"/>
                <a:gd name="T93" fmla="*/ 353 h 438"/>
                <a:gd name="T94" fmla="*/ 364 w 437"/>
                <a:gd name="T95" fmla="*/ 310 h 438"/>
                <a:gd name="T96" fmla="*/ 414 w 437"/>
                <a:gd name="T97" fmla="*/ 317 h 438"/>
                <a:gd name="T98" fmla="*/ 421 w 437"/>
                <a:gd name="T99" fmla="*/ 281 h 438"/>
                <a:gd name="T100" fmla="*/ 388 w 437"/>
                <a:gd name="T101" fmla="*/ 247 h 438"/>
                <a:gd name="T102" fmla="*/ 436 w 437"/>
                <a:gd name="T103" fmla="*/ 233 h 438"/>
                <a:gd name="T104" fmla="*/ 218 w 437"/>
                <a:gd name="T105" fmla="*/ 340 h 438"/>
                <a:gd name="T106" fmla="*/ 219 w 437"/>
                <a:gd name="T107" fmla="*/ 99 h 438"/>
                <a:gd name="T108" fmla="*/ 218 w 437"/>
                <a:gd name="T109" fmla="*/ 34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37" h="438">
                  <a:moveTo>
                    <a:pt x="436" y="205"/>
                  </a:moveTo>
                  <a:cubicBezTo>
                    <a:pt x="436" y="201"/>
                    <a:pt x="433" y="197"/>
                    <a:pt x="428" y="197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7" y="187"/>
                    <a:pt x="386" y="182"/>
                    <a:pt x="385" y="178"/>
                  </a:cubicBezTo>
                  <a:cubicBezTo>
                    <a:pt x="420" y="157"/>
                    <a:pt x="420" y="157"/>
                    <a:pt x="420" y="157"/>
                  </a:cubicBezTo>
                  <a:cubicBezTo>
                    <a:pt x="424" y="155"/>
                    <a:pt x="426" y="150"/>
                    <a:pt x="424" y="146"/>
                  </a:cubicBezTo>
                  <a:cubicBezTo>
                    <a:pt x="413" y="121"/>
                    <a:pt x="413" y="121"/>
                    <a:pt x="413" y="121"/>
                  </a:cubicBezTo>
                  <a:cubicBezTo>
                    <a:pt x="412" y="117"/>
                    <a:pt x="407" y="115"/>
                    <a:pt x="402" y="116"/>
                  </a:cubicBezTo>
                  <a:cubicBezTo>
                    <a:pt x="362" y="128"/>
                    <a:pt x="362" y="128"/>
                    <a:pt x="362" y="128"/>
                  </a:cubicBezTo>
                  <a:cubicBezTo>
                    <a:pt x="360" y="124"/>
                    <a:pt x="357" y="120"/>
                    <a:pt x="355" y="116"/>
                  </a:cubicBezTo>
                  <a:cubicBezTo>
                    <a:pt x="380" y="85"/>
                    <a:pt x="380" y="85"/>
                    <a:pt x="380" y="85"/>
                  </a:cubicBezTo>
                  <a:cubicBezTo>
                    <a:pt x="383" y="81"/>
                    <a:pt x="383" y="76"/>
                    <a:pt x="380" y="73"/>
                  </a:cubicBezTo>
                  <a:cubicBezTo>
                    <a:pt x="360" y="53"/>
                    <a:pt x="360" y="53"/>
                    <a:pt x="360" y="53"/>
                  </a:cubicBezTo>
                  <a:cubicBezTo>
                    <a:pt x="358" y="50"/>
                    <a:pt x="353" y="50"/>
                    <a:pt x="349" y="53"/>
                  </a:cubicBezTo>
                  <a:cubicBezTo>
                    <a:pt x="314" y="79"/>
                    <a:pt x="314" y="79"/>
                    <a:pt x="314" y="79"/>
                  </a:cubicBezTo>
                  <a:cubicBezTo>
                    <a:pt x="311" y="77"/>
                    <a:pt x="308" y="75"/>
                    <a:pt x="305" y="7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9" y="29"/>
                    <a:pt x="317" y="24"/>
                    <a:pt x="313" y="23"/>
                  </a:cubicBezTo>
                  <a:cubicBezTo>
                    <a:pt x="288" y="11"/>
                    <a:pt x="288" y="11"/>
                    <a:pt x="288" y="11"/>
                  </a:cubicBezTo>
                  <a:cubicBezTo>
                    <a:pt x="284" y="9"/>
                    <a:pt x="279" y="11"/>
                    <a:pt x="277" y="15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4"/>
                    <a:pt x="250" y="54"/>
                    <a:pt x="250" y="54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3" y="4"/>
                    <a:pt x="240" y="0"/>
                    <a:pt x="236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4" y="0"/>
                    <a:pt x="200" y="4"/>
                    <a:pt x="199" y="8"/>
                  </a:cubicBezTo>
                  <a:cubicBezTo>
                    <a:pt x="194" y="54"/>
                    <a:pt x="194" y="54"/>
                    <a:pt x="194" y="54"/>
                  </a:cubicBezTo>
                  <a:cubicBezTo>
                    <a:pt x="191" y="54"/>
                    <a:pt x="188" y="54"/>
                    <a:pt x="185" y="55"/>
                  </a:cubicBezTo>
                  <a:cubicBezTo>
                    <a:pt x="185" y="55"/>
                    <a:pt x="185" y="54"/>
                    <a:pt x="185" y="54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58" y="11"/>
                    <a:pt x="153" y="9"/>
                    <a:pt x="150" y="11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1" y="24"/>
                    <a:pt x="119" y="29"/>
                    <a:pt x="120" y="33"/>
                  </a:cubicBezTo>
                  <a:cubicBezTo>
                    <a:pt x="133" y="76"/>
                    <a:pt x="133" y="76"/>
                    <a:pt x="133" y="76"/>
                  </a:cubicBezTo>
                  <a:cubicBezTo>
                    <a:pt x="131" y="77"/>
                    <a:pt x="128" y="79"/>
                    <a:pt x="126" y="81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4" y="50"/>
                    <a:pt x="79" y="50"/>
                    <a:pt x="77" y="5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4" y="76"/>
                    <a:pt x="54" y="81"/>
                    <a:pt x="57" y="8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3" y="123"/>
                    <a:pt x="81" y="126"/>
                    <a:pt x="79" y="129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0" y="114"/>
                    <a:pt x="26" y="116"/>
                    <a:pt x="24" y="120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1" y="149"/>
                    <a:pt x="13" y="154"/>
                    <a:pt x="17" y="15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6" y="184"/>
                    <a:pt x="55" y="187"/>
                    <a:pt x="55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4" y="197"/>
                    <a:pt x="1" y="201"/>
                    <a:pt x="1" y="205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0" y="237"/>
                    <a:pt x="4" y="240"/>
                    <a:pt x="8" y="241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5" y="250"/>
                    <a:pt x="55" y="254"/>
                    <a:pt x="56" y="257"/>
                  </a:cubicBezTo>
                  <a:cubicBezTo>
                    <a:pt x="55" y="257"/>
                    <a:pt x="55" y="257"/>
                    <a:pt x="55" y="257"/>
                  </a:cubicBezTo>
                  <a:cubicBezTo>
                    <a:pt x="16" y="280"/>
                    <a:pt x="16" y="280"/>
                    <a:pt x="16" y="280"/>
                  </a:cubicBezTo>
                  <a:cubicBezTo>
                    <a:pt x="12" y="283"/>
                    <a:pt x="10" y="287"/>
                    <a:pt x="12" y="291"/>
                  </a:cubicBezTo>
                  <a:cubicBezTo>
                    <a:pt x="23" y="317"/>
                    <a:pt x="23" y="317"/>
                    <a:pt x="23" y="317"/>
                  </a:cubicBezTo>
                  <a:cubicBezTo>
                    <a:pt x="24" y="320"/>
                    <a:pt x="29" y="322"/>
                    <a:pt x="33" y="321"/>
                  </a:cubicBezTo>
                  <a:cubicBezTo>
                    <a:pt x="77" y="309"/>
                    <a:pt x="77" y="309"/>
                    <a:pt x="77" y="309"/>
                  </a:cubicBezTo>
                  <a:cubicBezTo>
                    <a:pt x="79" y="312"/>
                    <a:pt x="81" y="315"/>
                    <a:pt x="83" y="318"/>
                  </a:cubicBezTo>
                  <a:cubicBezTo>
                    <a:pt x="55" y="352"/>
                    <a:pt x="55" y="352"/>
                    <a:pt x="55" y="352"/>
                  </a:cubicBezTo>
                  <a:cubicBezTo>
                    <a:pt x="53" y="356"/>
                    <a:pt x="53" y="361"/>
                    <a:pt x="56" y="364"/>
                  </a:cubicBezTo>
                  <a:cubicBezTo>
                    <a:pt x="75" y="384"/>
                    <a:pt x="75" y="384"/>
                    <a:pt x="75" y="384"/>
                  </a:cubicBezTo>
                  <a:cubicBezTo>
                    <a:pt x="78" y="387"/>
                    <a:pt x="83" y="387"/>
                    <a:pt x="87" y="384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5" y="359"/>
                    <a:pt x="128" y="361"/>
                    <a:pt x="131" y="363"/>
                  </a:cubicBezTo>
                  <a:cubicBezTo>
                    <a:pt x="119" y="405"/>
                    <a:pt x="119" y="405"/>
                    <a:pt x="119" y="405"/>
                  </a:cubicBezTo>
                  <a:cubicBezTo>
                    <a:pt x="118" y="409"/>
                    <a:pt x="120" y="414"/>
                    <a:pt x="124" y="415"/>
                  </a:cubicBezTo>
                  <a:cubicBezTo>
                    <a:pt x="149" y="426"/>
                    <a:pt x="149" y="426"/>
                    <a:pt x="149" y="426"/>
                  </a:cubicBezTo>
                  <a:cubicBezTo>
                    <a:pt x="153" y="428"/>
                    <a:pt x="158" y="426"/>
                    <a:pt x="160" y="422"/>
                  </a:cubicBezTo>
                  <a:cubicBezTo>
                    <a:pt x="182" y="385"/>
                    <a:pt x="182" y="385"/>
                    <a:pt x="182" y="385"/>
                  </a:cubicBezTo>
                  <a:cubicBezTo>
                    <a:pt x="186" y="386"/>
                    <a:pt x="190" y="386"/>
                    <a:pt x="194" y="387"/>
                  </a:cubicBezTo>
                  <a:cubicBezTo>
                    <a:pt x="199" y="430"/>
                    <a:pt x="199" y="430"/>
                    <a:pt x="199" y="430"/>
                  </a:cubicBezTo>
                  <a:cubicBezTo>
                    <a:pt x="200" y="435"/>
                    <a:pt x="203" y="438"/>
                    <a:pt x="207" y="438"/>
                  </a:cubicBezTo>
                  <a:cubicBezTo>
                    <a:pt x="235" y="438"/>
                    <a:pt x="235" y="438"/>
                    <a:pt x="235" y="438"/>
                  </a:cubicBezTo>
                  <a:cubicBezTo>
                    <a:pt x="239" y="438"/>
                    <a:pt x="243" y="435"/>
                    <a:pt x="244" y="430"/>
                  </a:cubicBezTo>
                  <a:cubicBezTo>
                    <a:pt x="249" y="387"/>
                    <a:pt x="249" y="387"/>
                    <a:pt x="249" y="387"/>
                  </a:cubicBezTo>
                  <a:cubicBezTo>
                    <a:pt x="251" y="387"/>
                    <a:pt x="253" y="386"/>
                    <a:pt x="255" y="386"/>
                  </a:cubicBezTo>
                  <a:cubicBezTo>
                    <a:pt x="277" y="422"/>
                    <a:pt x="277" y="422"/>
                    <a:pt x="277" y="422"/>
                  </a:cubicBezTo>
                  <a:cubicBezTo>
                    <a:pt x="279" y="426"/>
                    <a:pt x="284" y="428"/>
                    <a:pt x="287" y="426"/>
                  </a:cubicBezTo>
                  <a:cubicBezTo>
                    <a:pt x="313" y="415"/>
                    <a:pt x="313" y="415"/>
                    <a:pt x="313" y="415"/>
                  </a:cubicBezTo>
                  <a:cubicBezTo>
                    <a:pt x="317" y="414"/>
                    <a:pt x="319" y="410"/>
                    <a:pt x="318" y="405"/>
                  </a:cubicBezTo>
                  <a:cubicBezTo>
                    <a:pt x="307" y="366"/>
                    <a:pt x="307" y="366"/>
                    <a:pt x="307" y="366"/>
                  </a:cubicBezTo>
                  <a:cubicBezTo>
                    <a:pt x="310" y="364"/>
                    <a:pt x="314" y="362"/>
                    <a:pt x="317" y="359"/>
                  </a:cubicBezTo>
                  <a:cubicBezTo>
                    <a:pt x="350" y="385"/>
                    <a:pt x="350" y="385"/>
                    <a:pt x="350" y="385"/>
                  </a:cubicBezTo>
                  <a:cubicBezTo>
                    <a:pt x="354" y="387"/>
                    <a:pt x="359" y="387"/>
                    <a:pt x="361" y="384"/>
                  </a:cubicBezTo>
                  <a:cubicBezTo>
                    <a:pt x="381" y="364"/>
                    <a:pt x="381" y="364"/>
                    <a:pt x="381" y="364"/>
                  </a:cubicBezTo>
                  <a:cubicBezTo>
                    <a:pt x="384" y="362"/>
                    <a:pt x="384" y="356"/>
                    <a:pt x="381" y="353"/>
                  </a:cubicBezTo>
                  <a:cubicBezTo>
                    <a:pt x="357" y="322"/>
                    <a:pt x="357" y="322"/>
                    <a:pt x="357" y="322"/>
                  </a:cubicBezTo>
                  <a:cubicBezTo>
                    <a:pt x="359" y="318"/>
                    <a:pt x="362" y="314"/>
                    <a:pt x="364" y="310"/>
                  </a:cubicBezTo>
                  <a:cubicBezTo>
                    <a:pt x="403" y="321"/>
                    <a:pt x="403" y="321"/>
                    <a:pt x="403" y="321"/>
                  </a:cubicBezTo>
                  <a:cubicBezTo>
                    <a:pt x="408" y="323"/>
                    <a:pt x="412" y="321"/>
                    <a:pt x="414" y="317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7" y="288"/>
                    <a:pt x="425" y="283"/>
                    <a:pt x="421" y="281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7" y="255"/>
                    <a:pt x="387" y="251"/>
                    <a:pt x="388" y="247"/>
                  </a:cubicBezTo>
                  <a:cubicBezTo>
                    <a:pt x="429" y="241"/>
                    <a:pt x="429" y="241"/>
                    <a:pt x="429" y="241"/>
                  </a:cubicBezTo>
                  <a:cubicBezTo>
                    <a:pt x="433" y="241"/>
                    <a:pt x="437" y="237"/>
                    <a:pt x="436" y="233"/>
                  </a:cubicBezTo>
                  <a:lnTo>
                    <a:pt x="436" y="205"/>
                  </a:lnTo>
                  <a:close/>
                  <a:moveTo>
                    <a:pt x="218" y="340"/>
                  </a:moveTo>
                  <a:cubicBezTo>
                    <a:pt x="152" y="340"/>
                    <a:pt x="98" y="286"/>
                    <a:pt x="98" y="219"/>
                  </a:cubicBezTo>
                  <a:cubicBezTo>
                    <a:pt x="98" y="153"/>
                    <a:pt x="152" y="99"/>
                    <a:pt x="219" y="99"/>
                  </a:cubicBezTo>
                  <a:cubicBezTo>
                    <a:pt x="285" y="99"/>
                    <a:pt x="339" y="153"/>
                    <a:pt x="339" y="219"/>
                  </a:cubicBezTo>
                  <a:cubicBezTo>
                    <a:pt x="339" y="286"/>
                    <a:pt x="285" y="340"/>
                    <a:pt x="218" y="34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6" name="Freeform 62"/>
            <p:cNvSpPr>
              <a:spLocks noEditPoints="1"/>
            </p:cNvSpPr>
            <p:nvPr/>
          </p:nvSpPr>
          <p:spPr bwMode="auto">
            <a:xfrm flipH="1">
              <a:off x="21543" y="12559"/>
              <a:ext cx="3405" cy="3405"/>
            </a:xfrm>
            <a:custGeom>
              <a:avLst/>
              <a:gdLst>
                <a:gd name="T0" fmla="*/ 361 w 412"/>
                <a:gd name="T1" fmla="*/ 332 h 412"/>
                <a:gd name="T2" fmla="*/ 338 w 412"/>
                <a:gd name="T3" fmla="*/ 302 h 412"/>
                <a:gd name="T4" fmla="*/ 356 w 412"/>
                <a:gd name="T5" fmla="*/ 270 h 412"/>
                <a:gd name="T6" fmla="*/ 366 w 412"/>
                <a:gd name="T7" fmla="*/ 229 h 412"/>
                <a:gd name="T8" fmla="*/ 404 w 412"/>
                <a:gd name="T9" fmla="*/ 224 h 412"/>
                <a:gd name="T10" fmla="*/ 411 w 412"/>
                <a:gd name="T11" fmla="*/ 216 h 412"/>
                <a:gd name="T12" fmla="*/ 411 w 412"/>
                <a:gd name="T13" fmla="*/ 190 h 412"/>
                <a:gd name="T14" fmla="*/ 403 w 412"/>
                <a:gd name="T15" fmla="*/ 182 h 412"/>
                <a:gd name="T16" fmla="*/ 364 w 412"/>
                <a:gd name="T17" fmla="*/ 178 h 412"/>
                <a:gd name="T18" fmla="*/ 337 w 412"/>
                <a:gd name="T19" fmla="*/ 115 h 412"/>
                <a:gd name="T20" fmla="*/ 363 w 412"/>
                <a:gd name="T21" fmla="*/ 83 h 412"/>
                <a:gd name="T22" fmla="*/ 363 w 412"/>
                <a:gd name="T23" fmla="*/ 72 h 412"/>
                <a:gd name="T24" fmla="*/ 345 w 412"/>
                <a:gd name="T25" fmla="*/ 53 h 412"/>
                <a:gd name="T26" fmla="*/ 334 w 412"/>
                <a:gd name="T27" fmla="*/ 52 h 412"/>
                <a:gd name="T28" fmla="*/ 299 w 412"/>
                <a:gd name="T29" fmla="*/ 78 h 412"/>
                <a:gd name="T30" fmla="*/ 299 w 412"/>
                <a:gd name="T31" fmla="*/ 78 h 412"/>
                <a:gd name="T32" fmla="*/ 267 w 412"/>
                <a:gd name="T33" fmla="*/ 61 h 412"/>
                <a:gd name="T34" fmla="*/ 235 w 412"/>
                <a:gd name="T35" fmla="*/ 51 h 412"/>
                <a:gd name="T36" fmla="*/ 235 w 412"/>
                <a:gd name="T37" fmla="*/ 51 h 412"/>
                <a:gd name="T38" fmla="*/ 228 w 412"/>
                <a:gd name="T39" fmla="*/ 8 h 412"/>
                <a:gd name="T40" fmla="*/ 220 w 412"/>
                <a:gd name="T41" fmla="*/ 1 h 412"/>
                <a:gd name="T42" fmla="*/ 194 w 412"/>
                <a:gd name="T43" fmla="*/ 2 h 412"/>
                <a:gd name="T44" fmla="*/ 186 w 412"/>
                <a:gd name="T45" fmla="*/ 10 h 412"/>
                <a:gd name="T46" fmla="*/ 183 w 412"/>
                <a:gd name="T47" fmla="*/ 51 h 412"/>
                <a:gd name="T48" fmla="*/ 115 w 412"/>
                <a:gd name="T49" fmla="*/ 77 h 412"/>
                <a:gd name="T50" fmla="*/ 82 w 412"/>
                <a:gd name="T51" fmla="*/ 52 h 412"/>
                <a:gd name="T52" fmla="*/ 72 w 412"/>
                <a:gd name="T53" fmla="*/ 52 h 412"/>
                <a:gd name="T54" fmla="*/ 53 w 412"/>
                <a:gd name="T55" fmla="*/ 70 h 412"/>
                <a:gd name="T56" fmla="*/ 53 w 412"/>
                <a:gd name="T57" fmla="*/ 81 h 412"/>
                <a:gd name="T58" fmla="*/ 78 w 412"/>
                <a:gd name="T59" fmla="*/ 114 h 412"/>
                <a:gd name="T60" fmla="*/ 58 w 412"/>
                <a:gd name="T61" fmla="*/ 149 h 412"/>
                <a:gd name="T62" fmla="*/ 48 w 412"/>
                <a:gd name="T63" fmla="*/ 183 h 412"/>
                <a:gd name="T64" fmla="*/ 8 w 412"/>
                <a:gd name="T65" fmla="*/ 189 h 412"/>
                <a:gd name="T66" fmla="*/ 1 w 412"/>
                <a:gd name="T67" fmla="*/ 197 h 412"/>
                <a:gd name="T68" fmla="*/ 1 w 412"/>
                <a:gd name="T69" fmla="*/ 223 h 412"/>
                <a:gd name="T70" fmla="*/ 9 w 412"/>
                <a:gd name="T71" fmla="*/ 230 h 412"/>
                <a:gd name="T72" fmla="*/ 48 w 412"/>
                <a:gd name="T73" fmla="*/ 235 h 412"/>
                <a:gd name="T74" fmla="*/ 77 w 412"/>
                <a:gd name="T75" fmla="*/ 304 h 412"/>
                <a:gd name="T76" fmla="*/ 54 w 412"/>
                <a:gd name="T77" fmla="*/ 334 h 412"/>
                <a:gd name="T78" fmla="*/ 54 w 412"/>
                <a:gd name="T79" fmla="*/ 345 h 412"/>
                <a:gd name="T80" fmla="*/ 73 w 412"/>
                <a:gd name="T81" fmla="*/ 363 h 412"/>
                <a:gd name="T82" fmla="*/ 83 w 412"/>
                <a:gd name="T83" fmla="*/ 364 h 412"/>
                <a:gd name="T84" fmla="*/ 113 w 412"/>
                <a:gd name="T85" fmla="*/ 341 h 412"/>
                <a:gd name="T86" fmla="*/ 146 w 412"/>
                <a:gd name="T87" fmla="*/ 359 h 412"/>
                <a:gd name="T88" fmla="*/ 180 w 412"/>
                <a:gd name="T89" fmla="*/ 368 h 412"/>
                <a:gd name="T90" fmla="*/ 185 w 412"/>
                <a:gd name="T91" fmla="*/ 405 h 412"/>
                <a:gd name="T92" fmla="*/ 193 w 412"/>
                <a:gd name="T93" fmla="*/ 412 h 412"/>
                <a:gd name="T94" fmla="*/ 219 w 412"/>
                <a:gd name="T95" fmla="*/ 412 h 412"/>
                <a:gd name="T96" fmla="*/ 227 w 412"/>
                <a:gd name="T97" fmla="*/ 404 h 412"/>
                <a:gd name="T98" fmla="*/ 231 w 412"/>
                <a:gd name="T99" fmla="*/ 369 h 412"/>
                <a:gd name="T100" fmla="*/ 303 w 412"/>
                <a:gd name="T101" fmla="*/ 339 h 412"/>
                <a:gd name="T102" fmla="*/ 331 w 412"/>
                <a:gd name="T103" fmla="*/ 362 h 412"/>
                <a:gd name="T104" fmla="*/ 342 w 412"/>
                <a:gd name="T105" fmla="*/ 361 h 412"/>
                <a:gd name="T106" fmla="*/ 361 w 412"/>
                <a:gd name="T107" fmla="*/ 343 h 412"/>
                <a:gd name="T108" fmla="*/ 361 w 412"/>
                <a:gd name="T109" fmla="*/ 332 h 412"/>
                <a:gd name="T110" fmla="*/ 164 w 412"/>
                <a:gd name="T111" fmla="*/ 315 h 412"/>
                <a:gd name="T112" fmla="*/ 101 w 412"/>
                <a:gd name="T113" fmla="*/ 167 h 412"/>
                <a:gd name="T114" fmla="*/ 250 w 412"/>
                <a:gd name="T115" fmla="*/ 104 h 412"/>
                <a:gd name="T116" fmla="*/ 312 w 412"/>
                <a:gd name="T117" fmla="*/ 253 h 412"/>
                <a:gd name="T118" fmla="*/ 164 w 412"/>
                <a:gd name="T119" fmla="*/ 31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2" h="412">
                  <a:moveTo>
                    <a:pt x="361" y="332"/>
                  </a:moveTo>
                  <a:cubicBezTo>
                    <a:pt x="338" y="302"/>
                    <a:pt x="338" y="302"/>
                    <a:pt x="338" y="302"/>
                  </a:cubicBezTo>
                  <a:cubicBezTo>
                    <a:pt x="345" y="292"/>
                    <a:pt x="351" y="282"/>
                    <a:pt x="356" y="270"/>
                  </a:cubicBezTo>
                  <a:cubicBezTo>
                    <a:pt x="361" y="257"/>
                    <a:pt x="365" y="243"/>
                    <a:pt x="366" y="229"/>
                  </a:cubicBezTo>
                  <a:cubicBezTo>
                    <a:pt x="404" y="224"/>
                    <a:pt x="404" y="224"/>
                    <a:pt x="404" y="224"/>
                  </a:cubicBezTo>
                  <a:cubicBezTo>
                    <a:pt x="408" y="223"/>
                    <a:pt x="412" y="220"/>
                    <a:pt x="411" y="216"/>
                  </a:cubicBezTo>
                  <a:cubicBezTo>
                    <a:pt x="411" y="190"/>
                    <a:pt x="411" y="190"/>
                    <a:pt x="411" y="190"/>
                  </a:cubicBezTo>
                  <a:cubicBezTo>
                    <a:pt x="411" y="186"/>
                    <a:pt x="408" y="182"/>
                    <a:pt x="403" y="182"/>
                  </a:cubicBezTo>
                  <a:cubicBezTo>
                    <a:pt x="364" y="178"/>
                    <a:pt x="364" y="178"/>
                    <a:pt x="364" y="178"/>
                  </a:cubicBezTo>
                  <a:cubicBezTo>
                    <a:pt x="360" y="155"/>
                    <a:pt x="350" y="133"/>
                    <a:pt x="337" y="115"/>
                  </a:cubicBezTo>
                  <a:cubicBezTo>
                    <a:pt x="363" y="83"/>
                    <a:pt x="363" y="83"/>
                    <a:pt x="363" y="83"/>
                  </a:cubicBezTo>
                  <a:cubicBezTo>
                    <a:pt x="366" y="80"/>
                    <a:pt x="366" y="75"/>
                    <a:pt x="363" y="72"/>
                  </a:cubicBezTo>
                  <a:cubicBezTo>
                    <a:pt x="345" y="53"/>
                    <a:pt x="345" y="53"/>
                    <a:pt x="345" y="53"/>
                  </a:cubicBezTo>
                  <a:cubicBezTo>
                    <a:pt x="343" y="50"/>
                    <a:pt x="338" y="50"/>
                    <a:pt x="334" y="52"/>
                  </a:cubicBezTo>
                  <a:cubicBezTo>
                    <a:pt x="299" y="78"/>
                    <a:pt x="299" y="78"/>
                    <a:pt x="299" y="78"/>
                  </a:cubicBezTo>
                  <a:cubicBezTo>
                    <a:pt x="299" y="78"/>
                    <a:pt x="299" y="78"/>
                    <a:pt x="299" y="78"/>
                  </a:cubicBezTo>
                  <a:cubicBezTo>
                    <a:pt x="289" y="71"/>
                    <a:pt x="279" y="65"/>
                    <a:pt x="267" y="61"/>
                  </a:cubicBezTo>
                  <a:cubicBezTo>
                    <a:pt x="257" y="56"/>
                    <a:pt x="246" y="53"/>
                    <a:pt x="235" y="51"/>
                  </a:cubicBezTo>
                  <a:cubicBezTo>
                    <a:pt x="235" y="51"/>
                    <a:pt x="235" y="51"/>
                    <a:pt x="235" y="51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7" y="4"/>
                    <a:pt x="224" y="0"/>
                    <a:pt x="220" y="1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0" y="2"/>
                    <a:pt x="186" y="5"/>
                    <a:pt x="186" y="1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59" y="54"/>
                    <a:pt x="135" y="63"/>
                    <a:pt x="115" y="77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79" y="49"/>
                    <a:pt x="74" y="49"/>
                    <a:pt x="72" y="52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0" y="73"/>
                    <a:pt x="50" y="78"/>
                    <a:pt x="53" y="81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0" y="124"/>
                    <a:pt x="63" y="136"/>
                    <a:pt x="58" y="149"/>
                  </a:cubicBezTo>
                  <a:cubicBezTo>
                    <a:pt x="53" y="160"/>
                    <a:pt x="50" y="171"/>
                    <a:pt x="48" y="183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3" y="189"/>
                    <a:pt x="0" y="193"/>
                    <a:pt x="1" y="197"/>
                  </a:cubicBezTo>
                  <a:cubicBezTo>
                    <a:pt x="1" y="223"/>
                    <a:pt x="1" y="223"/>
                    <a:pt x="1" y="223"/>
                  </a:cubicBezTo>
                  <a:cubicBezTo>
                    <a:pt x="1" y="227"/>
                    <a:pt x="4" y="230"/>
                    <a:pt x="9" y="230"/>
                  </a:cubicBezTo>
                  <a:cubicBezTo>
                    <a:pt x="48" y="235"/>
                    <a:pt x="48" y="235"/>
                    <a:pt x="48" y="235"/>
                  </a:cubicBezTo>
                  <a:cubicBezTo>
                    <a:pt x="52" y="260"/>
                    <a:pt x="62" y="284"/>
                    <a:pt x="77" y="304"/>
                  </a:cubicBezTo>
                  <a:cubicBezTo>
                    <a:pt x="54" y="334"/>
                    <a:pt x="54" y="334"/>
                    <a:pt x="54" y="334"/>
                  </a:cubicBezTo>
                  <a:cubicBezTo>
                    <a:pt x="51" y="337"/>
                    <a:pt x="51" y="342"/>
                    <a:pt x="54" y="345"/>
                  </a:cubicBezTo>
                  <a:cubicBezTo>
                    <a:pt x="73" y="363"/>
                    <a:pt x="73" y="363"/>
                    <a:pt x="73" y="363"/>
                  </a:cubicBezTo>
                  <a:cubicBezTo>
                    <a:pt x="75" y="366"/>
                    <a:pt x="80" y="366"/>
                    <a:pt x="83" y="364"/>
                  </a:cubicBezTo>
                  <a:cubicBezTo>
                    <a:pt x="113" y="341"/>
                    <a:pt x="113" y="341"/>
                    <a:pt x="113" y="341"/>
                  </a:cubicBezTo>
                  <a:cubicBezTo>
                    <a:pt x="123" y="348"/>
                    <a:pt x="134" y="354"/>
                    <a:pt x="146" y="359"/>
                  </a:cubicBezTo>
                  <a:cubicBezTo>
                    <a:pt x="157" y="363"/>
                    <a:pt x="169" y="366"/>
                    <a:pt x="180" y="368"/>
                  </a:cubicBezTo>
                  <a:cubicBezTo>
                    <a:pt x="185" y="405"/>
                    <a:pt x="185" y="405"/>
                    <a:pt x="185" y="405"/>
                  </a:cubicBezTo>
                  <a:cubicBezTo>
                    <a:pt x="186" y="409"/>
                    <a:pt x="189" y="412"/>
                    <a:pt x="193" y="412"/>
                  </a:cubicBezTo>
                  <a:cubicBezTo>
                    <a:pt x="219" y="412"/>
                    <a:pt x="219" y="412"/>
                    <a:pt x="219" y="412"/>
                  </a:cubicBezTo>
                  <a:cubicBezTo>
                    <a:pt x="223" y="412"/>
                    <a:pt x="227" y="408"/>
                    <a:pt x="227" y="404"/>
                  </a:cubicBezTo>
                  <a:cubicBezTo>
                    <a:pt x="231" y="369"/>
                    <a:pt x="231" y="369"/>
                    <a:pt x="231" y="369"/>
                  </a:cubicBezTo>
                  <a:cubicBezTo>
                    <a:pt x="257" y="365"/>
                    <a:pt x="281" y="354"/>
                    <a:pt x="303" y="339"/>
                  </a:cubicBezTo>
                  <a:cubicBezTo>
                    <a:pt x="331" y="362"/>
                    <a:pt x="331" y="362"/>
                    <a:pt x="331" y="362"/>
                  </a:cubicBezTo>
                  <a:cubicBezTo>
                    <a:pt x="335" y="364"/>
                    <a:pt x="340" y="364"/>
                    <a:pt x="342" y="361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4" y="340"/>
                    <a:pt x="364" y="336"/>
                    <a:pt x="361" y="332"/>
                  </a:cubicBezTo>
                  <a:close/>
                  <a:moveTo>
                    <a:pt x="164" y="315"/>
                  </a:moveTo>
                  <a:cubicBezTo>
                    <a:pt x="106" y="291"/>
                    <a:pt x="78" y="225"/>
                    <a:pt x="101" y="167"/>
                  </a:cubicBezTo>
                  <a:cubicBezTo>
                    <a:pt x="125" y="109"/>
                    <a:pt x="191" y="81"/>
                    <a:pt x="250" y="104"/>
                  </a:cubicBezTo>
                  <a:cubicBezTo>
                    <a:pt x="308" y="128"/>
                    <a:pt x="336" y="194"/>
                    <a:pt x="312" y="253"/>
                  </a:cubicBezTo>
                  <a:cubicBezTo>
                    <a:pt x="288" y="311"/>
                    <a:pt x="222" y="339"/>
                    <a:pt x="164" y="3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9" name="Freeform 14"/>
            <p:cNvSpPr>
              <a:spLocks noEditPoints="1"/>
            </p:cNvSpPr>
            <p:nvPr/>
          </p:nvSpPr>
          <p:spPr bwMode="auto">
            <a:xfrm flipH="1">
              <a:off x="24510" y="13582"/>
              <a:ext cx="4263" cy="4280"/>
            </a:xfrm>
            <a:custGeom>
              <a:avLst/>
              <a:gdLst>
                <a:gd name="T0" fmla="*/ 506 w 516"/>
                <a:gd name="T1" fmla="*/ 232 h 518"/>
                <a:gd name="T2" fmla="*/ 455 w 516"/>
                <a:gd name="T3" fmla="*/ 209 h 518"/>
                <a:gd name="T4" fmla="*/ 501 w 516"/>
                <a:gd name="T5" fmla="*/ 172 h 518"/>
                <a:gd name="T6" fmla="*/ 476 w 516"/>
                <a:gd name="T7" fmla="*/ 136 h 518"/>
                <a:gd name="T8" fmla="*/ 419 w 516"/>
                <a:gd name="T9" fmla="*/ 137 h 518"/>
                <a:gd name="T10" fmla="*/ 449 w 516"/>
                <a:gd name="T11" fmla="*/ 86 h 518"/>
                <a:gd name="T12" fmla="*/ 412 w 516"/>
                <a:gd name="T13" fmla="*/ 62 h 518"/>
                <a:gd name="T14" fmla="*/ 360 w 516"/>
                <a:gd name="T15" fmla="*/ 86 h 518"/>
                <a:gd name="T16" fmla="*/ 370 w 516"/>
                <a:gd name="T17" fmla="*/ 26 h 518"/>
                <a:gd name="T18" fmla="*/ 327 w 516"/>
                <a:gd name="T19" fmla="*/ 17 h 518"/>
                <a:gd name="T20" fmla="*/ 298 w 516"/>
                <a:gd name="T21" fmla="*/ 63 h 518"/>
                <a:gd name="T22" fmla="*/ 288 w 516"/>
                <a:gd name="T23" fmla="*/ 9 h 518"/>
                <a:gd name="T24" fmla="*/ 245 w 516"/>
                <a:gd name="T25" fmla="*/ 0 h 518"/>
                <a:gd name="T26" fmla="*/ 229 w 516"/>
                <a:gd name="T27" fmla="*/ 63 h 518"/>
                <a:gd name="T28" fmla="*/ 218 w 516"/>
                <a:gd name="T29" fmla="*/ 63 h 518"/>
                <a:gd name="T30" fmla="*/ 177 w 516"/>
                <a:gd name="T31" fmla="*/ 13 h 518"/>
                <a:gd name="T32" fmla="*/ 142 w 516"/>
                <a:gd name="T33" fmla="*/ 39 h 518"/>
                <a:gd name="T34" fmla="*/ 148 w 516"/>
                <a:gd name="T35" fmla="*/ 95 h 518"/>
                <a:gd name="T36" fmla="*/ 104 w 516"/>
                <a:gd name="T37" fmla="*/ 62 h 518"/>
                <a:gd name="T38" fmla="*/ 68 w 516"/>
                <a:gd name="T39" fmla="*/ 86 h 518"/>
                <a:gd name="T40" fmla="*/ 101 w 516"/>
                <a:gd name="T41" fmla="*/ 141 h 518"/>
                <a:gd name="T42" fmla="*/ 93 w 516"/>
                <a:gd name="T43" fmla="*/ 152 h 518"/>
                <a:gd name="T44" fmla="*/ 28 w 516"/>
                <a:gd name="T45" fmla="*/ 142 h 518"/>
                <a:gd name="T46" fmla="*/ 20 w 516"/>
                <a:gd name="T47" fmla="*/ 185 h 518"/>
                <a:gd name="T48" fmla="*/ 67 w 516"/>
                <a:gd name="T49" fmla="*/ 213 h 518"/>
                <a:gd name="T50" fmla="*/ 64 w 516"/>
                <a:gd name="T51" fmla="*/ 226 h 518"/>
                <a:gd name="T52" fmla="*/ 1 w 516"/>
                <a:gd name="T53" fmla="*/ 242 h 518"/>
                <a:gd name="T54" fmla="*/ 10 w 516"/>
                <a:gd name="T55" fmla="*/ 285 h 518"/>
                <a:gd name="T56" fmla="*/ 64 w 516"/>
                <a:gd name="T57" fmla="*/ 292 h 518"/>
                <a:gd name="T58" fmla="*/ 65 w 516"/>
                <a:gd name="T59" fmla="*/ 303 h 518"/>
                <a:gd name="T60" fmla="*/ 14 w 516"/>
                <a:gd name="T61" fmla="*/ 344 h 518"/>
                <a:gd name="T62" fmla="*/ 39 w 516"/>
                <a:gd name="T63" fmla="*/ 379 h 518"/>
                <a:gd name="T64" fmla="*/ 98 w 516"/>
                <a:gd name="T65" fmla="*/ 375 h 518"/>
                <a:gd name="T66" fmla="*/ 66 w 516"/>
                <a:gd name="T67" fmla="*/ 430 h 518"/>
                <a:gd name="T68" fmla="*/ 102 w 516"/>
                <a:gd name="T69" fmla="*/ 454 h 518"/>
                <a:gd name="T70" fmla="*/ 155 w 516"/>
                <a:gd name="T71" fmla="*/ 429 h 518"/>
                <a:gd name="T72" fmla="*/ 146 w 516"/>
                <a:gd name="T73" fmla="*/ 491 h 518"/>
                <a:gd name="T74" fmla="*/ 189 w 516"/>
                <a:gd name="T75" fmla="*/ 499 h 518"/>
                <a:gd name="T76" fmla="*/ 229 w 516"/>
                <a:gd name="T77" fmla="*/ 457 h 518"/>
                <a:gd name="T78" fmla="*/ 245 w 516"/>
                <a:gd name="T79" fmla="*/ 517 h 518"/>
                <a:gd name="T80" fmla="*/ 288 w 516"/>
                <a:gd name="T81" fmla="*/ 508 h 518"/>
                <a:gd name="T82" fmla="*/ 302 w 516"/>
                <a:gd name="T83" fmla="*/ 456 h 518"/>
                <a:gd name="T84" fmla="*/ 340 w 516"/>
                <a:gd name="T85" fmla="*/ 503 h 518"/>
                <a:gd name="T86" fmla="*/ 376 w 516"/>
                <a:gd name="T87" fmla="*/ 478 h 518"/>
                <a:gd name="T88" fmla="*/ 375 w 516"/>
                <a:gd name="T89" fmla="*/ 424 h 518"/>
                <a:gd name="T90" fmla="*/ 427 w 516"/>
                <a:gd name="T91" fmla="*/ 453 h 518"/>
                <a:gd name="T92" fmla="*/ 451 w 516"/>
                <a:gd name="T93" fmla="*/ 416 h 518"/>
                <a:gd name="T94" fmla="*/ 431 w 516"/>
                <a:gd name="T95" fmla="*/ 366 h 518"/>
                <a:gd name="T96" fmla="*/ 489 w 516"/>
                <a:gd name="T97" fmla="*/ 374 h 518"/>
                <a:gd name="T98" fmla="*/ 498 w 516"/>
                <a:gd name="T99" fmla="*/ 331 h 518"/>
                <a:gd name="T100" fmla="*/ 459 w 516"/>
                <a:gd name="T101" fmla="*/ 291 h 518"/>
                <a:gd name="T102" fmla="*/ 516 w 516"/>
                <a:gd name="T103" fmla="*/ 275 h 518"/>
                <a:gd name="T104" fmla="*/ 258 w 516"/>
                <a:gd name="T105" fmla="*/ 431 h 518"/>
                <a:gd name="T106" fmla="*/ 258 w 516"/>
                <a:gd name="T107" fmla="*/ 87 h 518"/>
                <a:gd name="T108" fmla="*/ 258 w 516"/>
                <a:gd name="T109" fmla="*/ 43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16" h="518">
                  <a:moveTo>
                    <a:pt x="515" y="242"/>
                  </a:moveTo>
                  <a:cubicBezTo>
                    <a:pt x="516" y="237"/>
                    <a:pt x="512" y="233"/>
                    <a:pt x="506" y="232"/>
                  </a:cubicBezTo>
                  <a:cubicBezTo>
                    <a:pt x="458" y="226"/>
                    <a:pt x="458" y="226"/>
                    <a:pt x="458" y="226"/>
                  </a:cubicBezTo>
                  <a:cubicBezTo>
                    <a:pt x="457" y="221"/>
                    <a:pt x="456" y="215"/>
                    <a:pt x="455" y="209"/>
                  </a:cubicBezTo>
                  <a:cubicBezTo>
                    <a:pt x="496" y="185"/>
                    <a:pt x="496" y="185"/>
                    <a:pt x="496" y="185"/>
                  </a:cubicBezTo>
                  <a:cubicBezTo>
                    <a:pt x="501" y="182"/>
                    <a:pt x="503" y="176"/>
                    <a:pt x="501" y="172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486" y="137"/>
                    <a:pt x="481" y="135"/>
                    <a:pt x="476" y="136"/>
                  </a:cubicBezTo>
                  <a:cubicBezTo>
                    <a:pt x="428" y="150"/>
                    <a:pt x="428" y="150"/>
                    <a:pt x="428" y="150"/>
                  </a:cubicBezTo>
                  <a:cubicBezTo>
                    <a:pt x="425" y="146"/>
                    <a:pt x="422" y="141"/>
                    <a:pt x="419" y="137"/>
                  </a:cubicBezTo>
                  <a:cubicBezTo>
                    <a:pt x="449" y="100"/>
                    <a:pt x="449" y="100"/>
                    <a:pt x="449" y="100"/>
                  </a:cubicBezTo>
                  <a:cubicBezTo>
                    <a:pt x="452" y="95"/>
                    <a:pt x="452" y="89"/>
                    <a:pt x="449" y="86"/>
                  </a:cubicBezTo>
                  <a:cubicBezTo>
                    <a:pt x="426" y="63"/>
                    <a:pt x="426" y="63"/>
                    <a:pt x="426" y="63"/>
                  </a:cubicBezTo>
                  <a:cubicBezTo>
                    <a:pt x="423" y="59"/>
                    <a:pt x="417" y="58"/>
                    <a:pt x="412" y="62"/>
                  </a:cubicBezTo>
                  <a:cubicBezTo>
                    <a:pt x="371" y="93"/>
                    <a:pt x="371" y="93"/>
                    <a:pt x="371" y="93"/>
                  </a:cubicBezTo>
                  <a:cubicBezTo>
                    <a:pt x="367" y="90"/>
                    <a:pt x="364" y="88"/>
                    <a:pt x="360" y="86"/>
                  </a:cubicBezTo>
                  <a:cubicBezTo>
                    <a:pt x="375" y="39"/>
                    <a:pt x="375" y="39"/>
                    <a:pt x="375" y="39"/>
                  </a:cubicBezTo>
                  <a:cubicBezTo>
                    <a:pt x="376" y="34"/>
                    <a:pt x="374" y="28"/>
                    <a:pt x="370" y="26"/>
                  </a:cubicBezTo>
                  <a:cubicBezTo>
                    <a:pt x="340" y="13"/>
                    <a:pt x="340" y="13"/>
                    <a:pt x="340" y="13"/>
                  </a:cubicBezTo>
                  <a:cubicBezTo>
                    <a:pt x="336" y="10"/>
                    <a:pt x="330" y="12"/>
                    <a:pt x="327" y="17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7" y="63"/>
                    <a:pt x="296" y="63"/>
                    <a:pt x="295" y="63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7" y="4"/>
                    <a:pt x="283" y="0"/>
                    <a:pt x="27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1" y="0"/>
                    <a:pt x="236" y="4"/>
                    <a:pt x="235" y="9"/>
                  </a:cubicBezTo>
                  <a:cubicBezTo>
                    <a:pt x="229" y="63"/>
                    <a:pt x="229" y="63"/>
                    <a:pt x="229" y="63"/>
                  </a:cubicBezTo>
                  <a:cubicBezTo>
                    <a:pt x="225" y="63"/>
                    <a:pt x="222" y="64"/>
                    <a:pt x="219" y="65"/>
                  </a:cubicBezTo>
                  <a:cubicBezTo>
                    <a:pt x="219" y="64"/>
                    <a:pt x="219" y="63"/>
                    <a:pt x="218" y="63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7" y="12"/>
                    <a:pt x="181" y="10"/>
                    <a:pt x="177" y="13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2" y="28"/>
                    <a:pt x="140" y="34"/>
                    <a:pt x="142" y="39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4" y="91"/>
                    <a:pt x="151" y="93"/>
                    <a:pt x="148" y="95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0" y="58"/>
                    <a:pt x="93" y="59"/>
                    <a:pt x="90" y="63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4" y="89"/>
                    <a:pt x="64" y="95"/>
                    <a:pt x="67" y="100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98" y="145"/>
                    <a:pt x="96" y="148"/>
                    <a:pt x="93" y="152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5" y="135"/>
                    <a:pt x="30" y="137"/>
                    <a:pt x="28" y="14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3" y="176"/>
                    <a:pt x="15" y="182"/>
                    <a:pt x="20" y="18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6" y="217"/>
                    <a:pt x="65" y="221"/>
                    <a:pt x="65" y="226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5" y="233"/>
                    <a:pt x="0" y="237"/>
                    <a:pt x="1" y="24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0" y="279"/>
                    <a:pt x="4" y="284"/>
                    <a:pt x="10" y="285"/>
                  </a:cubicBezTo>
                  <a:cubicBezTo>
                    <a:pt x="64" y="292"/>
                    <a:pt x="64" y="292"/>
                    <a:pt x="64" y="292"/>
                  </a:cubicBezTo>
                  <a:cubicBezTo>
                    <a:pt x="64" y="292"/>
                    <a:pt x="64" y="292"/>
                    <a:pt x="64" y="292"/>
                  </a:cubicBezTo>
                  <a:cubicBezTo>
                    <a:pt x="65" y="296"/>
                    <a:pt x="65" y="299"/>
                    <a:pt x="66" y="303"/>
                  </a:cubicBezTo>
                  <a:cubicBezTo>
                    <a:pt x="65" y="303"/>
                    <a:pt x="65" y="303"/>
                    <a:pt x="65" y="303"/>
                  </a:cubicBezTo>
                  <a:cubicBezTo>
                    <a:pt x="19" y="331"/>
                    <a:pt x="19" y="331"/>
                    <a:pt x="19" y="331"/>
                  </a:cubicBezTo>
                  <a:cubicBezTo>
                    <a:pt x="14" y="334"/>
                    <a:pt x="12" y="340"/>
                    <a:pt x="14" y="34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9" y="378"/>
                    <a:pt x="34" y="381"/>
                    <a:pt x="39" y="379"/>
                  </a:cubicBezTo>
                  <a:cubicBezTo>
                    <a:pt x="91" y="365"/>
                    <a:pt x="91" y="365"/>
                    <a:pt x="91" y="365"/>
                  </a:cubicBezTo>
                  <a:cubicBezTo>
                    <a:pt x="93" y="368"/>
                    <a:pt x="96" y="372"/>
                    <a:pt x="98" y="375"/>
                  </a:cubicBezTo>
                  <a:cubicBezTo>
                    <a:pt x="65" y="416"/>
                    <a:pt x="65" y="416"/>
                    <a:pt x="65" y="416"/>
                  </a:cubicBezTo>
                  <a:cubicBezTo>
                    <a:pt x="62" y="421"/>
                    <a:pt x="62" y="427"/>
                    <a:pt x="66" y="430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92" y="457"/>
                    <a:pt x="98" y="457"/>
                    <a:pt x="102" y="454"/>
                  </a:cubicBezTo>
                  <a:cubicBezTo>
                    <a:pt x="144" y="422"/>
                    <a:pt x="144" y="422"/>
                    <a:pt x="144" y="422"/>
                  </a:cubicBezTo>
                  <a:cubicBezTo>
                    <a:pt x="148" y="424"/>
                    <a:pt x="151" y="427"/>
                    <a:pt x="155" y="429"/>
                  </a:cubicBezTo>
                  <a:cubicBezTo>
                    <a:pt x="141" y="478"/>
                    <a:pt x="141" y="478"/>
                    <a:pt x="141" y="478"/>
                  </a:cubicBezTo>
                  <a:cubicBezTo>
                    <a:pt x="139" y="484"/>
                    <a:pt x="142" y="489"/>
                    <a:pt x="146" y="491"/>
                  </a:cubicBezTo>
                  <a:cubicBezTo>
                    <a:pt x="177" y="503"/>
                    <a:pt x="177" y="503"/>
                    <a:pt x="177" y="503"/>
                  </a:cubicBezTo>
                  <a:cubicBezTo>
                    <a:pt x="181" y="506"/>
                    <a:pt x="187" y="504"/>
                    <a:pt x="189" y="499"/>
                  </a:cubicBezTo>
                  <a:cubicBezTo>
                    <a:pt x="215" y="454"/>
                    <a:pt x="215" y="454"/>
                    <a:pt x="215" y="454"/>
                  </a:cubicBezTo>
                  <a:cubicBezTo>
                    <a:pt x="220" y="455"/>
                    <a:pt x="224" y="456"/>
                    <a:pt x="229" y="457"/>
                  </a:cubicBezTo>
                  <a:cubicBezTo>
                    <a:pt x="235" y="508"/>
                    <a:pt x="235" y="508"/>
                    <a:pt x="235" y="508"/>
                  </a:cubicBezTo>
                  <a:cubicBezTo>
                    <a:pt x="236" y="514"/>
                    <a:pt x="241" y="518"/>
                    <a:pt x="245" y="517"/>
                  </a:cubicBezTo>
                  <a:cubicBezTo>
                    <a:pt x="278" y="517"/>
                    <a:pt x="278" y="517"/>
                    <a:pt x="278" y="517"/>
                  </a:cubicBezTo>
                  <a:cubicBezTo>
                    <a:pt x="283" y="518"/>
                    <a:pt x="287" y="514"/>
                    <a:pt x="288" y="508"/>
                  </a:cubicBezTo>
                  <a:cubicBezTo>
                    <a:pt x="295" y="457"/>
                    <a:pt x="295" y="457"/>
                    <a:pt x="295" y="457"/>
                  </a:cubicBezTo>
                  <a:cubicBezTo>
                    <a:pt x="297" y="457"/>
                    <a:pt x="299" y="456"/>
                    <a:pt x="302" y="456"/>
                  </a:cubicBezTo>
                  <a:cubicBezTo>
                    <a:pt x="327" y="499"/>
                    <a:pt x="327" y="499"/>
                    <a:pt x="327" y="499"/>
                  </a:cubicBezTo>
                  <a:cubicBezTo>
                    <a:pt x="330" y="504"/>
                    <a:pt x="335" y="506"/>
                    <a:pt x="340" y="503"/>
                  </a:cubicBezTo>
                  <a:cubicBezTo>
                    <a:pt x="370" y="491"/>
                    <a:pt x="370" y="491"/>
                    <a:pt x="370" y="491"/>
                  </a:cubicBezTo>
                  <a:cubicBezTo>
                    <a:pt x="375" y="489"/>
                    <a:pt x="377" y="484"/>
                    <a:pt x="376" y="478"/>
                  </a:cubicBezTo>
                  <a:cubicBezTo>
                    <a:pt x="362" y="432"/>
                    <a:pt x="362" y="432"/>
                    <a:pt x="362" y="432"/>
                  </a:cubicBezTo>
                  <a:cubicBezTo>
                    <a:pt x="367" y="430"/>
                    <a:pt x="371" y="427"/>
                    <a:pt x="375" y="424"/>
                  </a:cubicBezTo>
                  <a:cubicBezTo>
                    <a:pt x="414" y="454"/>
                    <a:pt x="414" y="454"/>
                    <a:pt x="414" y="454"/>
                  </a:cubicBezTo>
                  <a:cubicBezTo>
                    <a:pt x="418" y="457"/>
                    <a:pt x="424" y="457"/>
                    <a:pt x="427" y="453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54" y="427"/>
                    <a:pt x="454" y="421"/>
                    <a:pt x="451" y="416"/>
                  </a:cubicBezTo>
                  <a:cubicBezTo>
                    <a:pt x="422" y="380"/>
                    <a:pt x="422" y="380"/>
                    <a:pt x="422" y="380"/>
                  </a:cubicBezTo>
                  <a:cubicBezTo>
                    <a:pt x="425" y="375"/>
                    <a:pt x="428" y="371"/>
                    <a:pt x="431" y="366"/>
                  </a:cubicBezTo>
                  <a:cubicBezTo>
                    <a:pt x="477" y="379"/>
                    <a:pt x="477" y="379"/>
                    <a:pt x="477" y="379"/>
                  </a:cubicBezTo>
                  <a:cubicBezTo>
                    <a:pt x="482" y="381"/>
                    <a:pt x="488" y="378"/>
                    <a:pt x="489" y="374"/>
                  </a:cubicBezTo>
                  <a:cubicBezTo>
                    <a:pt x="502" y="344"/>
                    <a:pt x="502" y="344"/>
                    <a:pt x="502" y="344"/>
                  </a:cubicBezTo>
                  <a:cubicBezTo>
                    <a:pt x="504" y="340"/>
                    <a:pt x="502" y="334"/>
                    <a:pt x="498" y="331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7" y="301"/>
                    <a:pt x="458" y="296"/>
                    <a:pt x="459" y="291"/>
                  </a:cubicBezTo>
                  <a:cubicBezTo>
                    <a:pt x="507" y="285"/>
                    <a:pt x="507" y="285"/>
                    <a:pt x="507" y="285"/>
                  </a:cubicBezTo>
                  <a:cubicBezTo>
                    <a:pt x="512" y="284"/>
                    <a:pt x="516" y="279"/>
                    <a:pt x="516" y="275"/>
                  </a:cubicBezTo>
                  <a:lnTo>
                    <a:pt x="515" y="242"/>
                  </a:lnTo>
                  <a:close/>
                  <a:moveTo>
                    <a:pt x="258" y="431"/>
                  </a:moveTo>
                  <a:cubicBezTo>
                    <a:pt x="163" y="431"/>
                    <a:pt x="86" y="354"/>
                    <a:pt x="86" y="259"/>
                  </a:cubicBezTo>
                  <a:cubicBezTo>
                    <a:pt x="86" y="164"/>
                    <a:pt x="163" y="87"/>
                    <a:pt x="258" y="87"/>
                  </a:cubicBezTo>
                  <a:cubicBezTo>
                    <a:pt x="353" y="87"/>
                    <a:pt x="430" y="164"/>
                    <a:pt x="430" y="259"/>
                  </a:cubicBezTo>
                  <a:cubicBezTo>
                    <a:pt x="430" y="354"/>
                    <a:pt x="353" y="431"/>
                    <a:pt x="258" y="4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 flipH="1">
              <a:off x="28798" y="4731"/>
              <a:ext cx="3110" cy="3106"/>
            </a:xfrm>
            <a:custGeom>
              <a:avLst/>
              <a:gdLst>
                <a:gd name="T0" fmla="*/ 330 w 376"/>
                <a:gd name="T1" fmla="*/ 303 h 376"/>
                <a:gd name="T2" fmla="*/ 309 w 376"/>
                <a:gd name="T3" fmla="*/ 276 h 376"/>
                <a:gd name="T4" fmla="*/ 325 w 376"/>
                <a:gd name="T5" fmla="*/ 246 h 376"/>
                <a:gd name="T6" fmla="*/ 335 w 376"/>
                <a:gd name="T7" fmla="*/ 209 h 376"/>
                <a:gd name="T8" fmla="*/ 369 w 376"/>
                <a:gd name="T9" fmla="*/ 204 h 376"/>
                <a:gd name="T10" fmla="*/ 376 w 376"/>
                <a:gd name="T11" fmla="*/ 197 h 376"/>
                <a:gd name="T12" fmla="*/ 375 w 376"/>
                <a:gd name="T13" fmla="*/ 173 h 376"/>
                <a:gd name="T14" fmla="*/ 368 w 376"/>
                <a:gd name="T15" fmla="*/ 166 h 376"/>
                <a:gd name="T16" fmla="*/ 333 w 376"/>
                <a:gd name="T17" fmla="*/ 162 h 376"/>
                <a:gd name="T18" fmla="*/ 307 w 376"/>
                <a:gd name="T19" fmla="*/ 104 h 376"/>
                <a:gd name="T20" fmla="*/ 332 w 376"/>
                <a:gd name="T21" fmla="*/ 75 h 376"/>
                <a:gd name="T22" fmla="*/ 332 w 376"/>
                <a:gd name="T23" fmla="*/ 65 h 376"/>
                <a:gd name="T24" fmla="*/ 315 w 376"/>
                <a:gd name="T25" fmla="*/ 48 h 376"/>
                <a:gd name="T26" fmla="*/ 305 w 376"/>
                <a:gd name="T27" fmla="*/ 47 h 376"/>
                <a:gd name="T28" fmla="*/ 273 w 376"/>
                <a:gd name="T29" fmla="*/ 71 h 376"/>
                <a:gd name="T30" fmla="*/ 273 w 376"/>
                <a:gd name="T31" fmla="*/ 71 h 376"/>
                <a:gd name="T32" fmla="*/ 244 w 376"/>
                <a:gd name="T33" fmla="*/ 55 h 376"/>
                <a:gd name="T34" fmla="*/ 215 w 376"/>
                <a:gd name="T35" fmla="*/ 47 h 376"/>
                <a:gd name="T36" fmla="*/ 215 w 376"/>
                <a:gd name="T37" fmla="*/ 46 h 376"/>
                <a:gd name="T38" fmla="*/ 208 w 376"/>
                <a:gd name="T39" fmla="*/ 7 h 376"/>
                <a:gd name="T40" fmla="*/ 201 w 376"/>
                <a:gd name="T41" fmla="*/ 0 h 376"/>
                <a:gd name="T42" fmla="*/ 177 w 376"/>
                <a:gd name="T43" fmla="*/ 2 h 376"/>
                <a:gd name="T44" fmla="*/ 170 w 376"/>
                <a:gd name="T45" fmla="*/ 9 h 376"/>
                <a:gd name="T46" fmla="*/ 167 w 376"/>
                <a:gd name="T47" fmla="*/ 46 h 376"/>
                <a:gd name="T48" fmla="*/ 105 w 376"/>
                <a:gd name="T49" fmla="*/ 70 h 376"/>
                <a:gd name="T50" fmla="*/ 75 w 376"/>
                <a:gd name="T51" fmla="*/ 47 h 376"/>
                <a:gd name="T52" fmla="*/ 65 w 376"/>
                <a:gd name="T53" fmla="*/ 47 h 376"/>
                <a:gd name="T54" fmla="*/ 49 w 376"/>
                <a:gd name="T55" fmla="*/ 64 h 376"/>
                <a:gd name="T56" fmla="*/ 48 w 376"/>
                <a:gd name="T57" fmla="*/ 74 h 376"/>
                <a:gd name="T58" fmla="*/ 71 w 376"/>
                <a:gd name="T59" fmla="*/ 103 h 376"/>
                <a:gd name="T60" fmla="*/ 53 w 376"/>
                <a:gd name="T61" fmla="*/ 136 h 376"/>
                <a:gd name="T62" fmla="*/ 44 w 376"/>
                <a:gd name="T63" fmla="*/ 166 h 376"/>
                <a:gd name="T64" fmla="*/ 7 w 376"/>
                <a:gd name="T65" fmla="*/ 172 h 376"/>
                <a:gd name="T66" fmla="*/ 1 w 376"/>
                <a:gd name="T67" fmla="*/ 179 h 376"/>
                <a:gd name="T68" fmla="*/ 1 w 376"/>
                <a:gd name="T69" fmla="*/ 203 h 376"/>
                <a:gd name="T70" fmla="*/ 8 w 376"/>
                <a:gd name="T71" fmla="*/ 210 h 376"/>
                <a:gd name="T72" fmla="*/ 44 w 376"/>
                <a:gd name="T73" fmla="*/ 214 h 376"/>
                <a:gd name="T74" fmla="*/ 70 w 376"/>
                <a:gd name="T75" fmla="*/ 278 h 376"/>
                <a:gd name="T76" fmla="*/ 49 w 376"/>
                <a:gd name="T77" fmla="*/ 305 h 376"/>
                <a:gd name="T78" fmla="*/ 50 w 376"/>
                <a:gd name="T79" fmla="*/ 314 h 376"/>
                <a:gd name="T80" fmla="*/ 66 w 376"/>
                <a:gd name="T81" fmla="*/ 331 h 376"/>
                <a:gd name="T82" fmla="*/ 76 w 376"/>
                <a:gd name="T83" fmla="*/ 332 h 376"/>
                <a:gd name="T84" fmla="*/ 103 w 376"/>
                <a:gd name="T85" fmla="*/ 311 h 376"/>
                <a:gd name="T86" fmla="*/ 134 w 376"/>
                <a:gd name="T87" fmla="*/ 327 h 376"/>
                <a:gd name="T88" fmla="*/ 164 w 376"/>
                <a:gd name="T89" fmla="*/ 336 h 376"/>
                <a:gd name="T90" fmla="*/ 169 w 376"/>
                <a:gd name="T91" fmla="*/ 369 h 376"/>
                <a:gd name="T92" fmla="*/ 176 w 376"/>
                <a:gd name="T93" fmla="*/ 376 h 376"/>
                <a:gd name="T94" fmla="*/ 200 w 376"/>
                <a:gd name="T95" fmla="*/ 376 h 376"/>
                <a:gd name="T96" fmla="*/ 207 w 376"/>
                <a:gd name="T97" fmla="*/ 369 h 376"/>
                <a:gd name="T98" fmla="*/ 211 w 376"/>
                <a:gd name="T99" fmla="*/ 336 h 376"/>
                <a:gd name="T100" fmla="*/ 276 w 376"/>
                <a:gd name="T101" fmla="*/ 309 h 376"/>
                <a:gd name="T102" fmla="*/ 303 w 376"/>
                <a:gd name="T103" fmla="*/ 330 h 376"/>
                <a:gd name="T104" fmla="*/ 313 w 376"/>
                <a:gd name="T105" fmla="*/ 330 h 376"/>
                <a:gd name="T106" fmla="*/ 330 w 376"/>
                <a:gd name="T107" fmla="*/ 313 h 376"/>
                <a:gd name="T108" fmla="*/ 330 w 376"/>
                <a:gd name="T109" fmla="*/ 303 h 376"/>
                <a:gd name="T110" fmla="*/ 144 w 376"/>
                <a:gd name="T111" fmla="*/ 300 h 376"/>
                <a:gd name="T112" fmla="*/ 80 w 376"/>
                <a:gd name="T113" fmla="*/ 147 h 376"/>
                <a:gd name="T114" fmla="*/ 233 w 376"/>
                <a:gd name="T115" fmla="*/ 82 h 376"/>
                <a:gd name="T116" fmla="*/ 298 w 376"/>
                <a:gd name="T117" fmla="*/ 236 h 376"/>
                <a:gd name="T118" fmla="*/ 144 w 376"/>
                <a:gd name="T119" fmla="*/ 30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6" h="376">
                  <a:moveTo>
                    <a:pt x="330" y="303"/>
                  </a:moveTo>
                  <a:cubicBezTo>
                    <a:pt x="309" y="276"/>
                    <a:pt x="309" y="276"/>
                    <a:pt x="309" y="276"/>
                  </a:cubicBezTo>
                  <a:cubicBezTo>
                    <a:pt x="315" y="267"/>
                    <a:pt x="321" y="257"/>
                    <a:pt x="325" y="246"/>
                  </a:cubicBezTo>
                  <a:cubicBezTo>
                    <a:pt x="330" y="234"/>
                    <a:pt x="333" y="222"/>
                    <a:pt x="335" y="209"/>
                  </a:cubicBezTo>
                  <a:cubicBezTo>
                    <a:pt x="369" y="204"/>
                    <a:pt x="369" y="204"/>
                    <a:pt x="369" y="204"/>
                  </a:cubicBezTo>
                  <a:cubicBezTo>
                    <a:pt x="373" y="203"/>
                    <a:pt x="376" y="200"/>
                    <a:pt x="376" y="197"/>
                  </a:cubicBezTo>
                  <a:cubicBezTo>
                    <a:pt x="375" y="173"/>
                    <a:pt x="375" y="173"/>
                    <a:pt x="375" y="173"/>
                  </a:cubicBezTo>
                  <a:cubicBezTo>
                    <a:pt x="375" y="169"/>
                    <a:pt x="372" y="166"/>
                    <a:pt x="368" y="166"/>
                  </a:cubicBezTo>
                  <a:cubicBezTo>
                    <a:pt x="333" y="162"/>
                    <a:pt x="333" y="162"/>
                    <a:pt x="333" y="162"/>
                  </a:cubicBezTo>
                  <a:cubicBezTo>
                    <a:pt x="329" y="141"/>
                    <a:pt x="320" y="121"/>
                    <a:pt x="307" y="104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4" y="72"/>
                    <a:pt x="334" y="68"/>
                    <a:pt x="332" y="65"/>
                  </a:cubicBezTo>
                  <a:cubicBezTo>
                    <a:pt x="315" y="48"/>
                    <a:pt x="315" y="48"/>
                    <a:pt x="315" y="48"/>
                  </a:cubicBezTo>
                  <a:cubicBezTo>
                    <a:pt x="313" y="45"/>
                    <a:pt x="309" y="45"/>
                    <a:pt x="305" y="47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64" y="65"/>
                    <a:pt x="255" y="59"/>
                    <a:pt x="244" y="55"/>
                  </a:cubicBezTo>
                  <a:cubicBezTo>
                    <a:pt x="235" y="51"/>
                    <a:pt x="225" y="48"/>
                    <a:pt x="215" y="47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08" y="3"/>
                    <a:pt x="204" y="0"/>
                    <a:pt x="201" y="0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3" y="1"/>
                    <a:pt x="170" y="5"/>
                    <a:pt x="170" y="9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45" y="49"/>
                    <a:pt x="124" y="57"/>
                    <a:pt x="105" y="70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2" y="44"/>
                    <a:pt x="68" y="44"/>
                    <a:pt x="65" y="47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6" y="66"/>
                    <a:pt x="46" y="71"/>
                    <a:pt x="48" y="7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64" y="113"/>
                    <a:pt x="58" y="124"/>
                    <a:pt x="53" y="136"/>
                  </a:cubicBezTo>
                  <a:cubicBezTo>
                    <a:pt x="49" y="146"/>
                    <a:pt x="46" y="156"/>
                    <a:pt x="44" y="16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3" y="172"/>
                    <a:pt x="0" y="176"/>
                    <a:pt x="1" y="17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6"/>
                    <a:pt x="4" y="210"/>
                    <a:pt x="8" y="210"/>
                  </a:cubicBezTo>
                  <a:cubicBezTo>
                    <a:pt x="44" y="214"/>
                    <a:pt x="44" y="214"/>
                    <a:pt x="44" y="214"/>
                  </a:cubicBezTo>
                  <a:cubicBezTo>
                    <a:pt x="47" y="237"/>
                    <a:pt x="56" y="259"/>
                    <a:pt x="70" y="278"/>
                  </a:cubicBezTo>
                  <a:cubicBezTo>
                    <a:pt x="49" y="305"/>
                    <a:pt x="49" y="305"/>
                    <a:pt x="49" y="305"/>
                  </a:cubicBezTo>
                  <a:cubicBezTo>
                    <a:pt x="47" y="308"/>
                    <a:pt x="47" y="312"/>
                    <a:pt x="50" y="314"/>
                  </a:cubicBezTo>
                  <a:cubicBezTo>
                    <a:pt x="66" y="331"/>
                    <a:pt x="66" y="331"/>
                    <a:pt x="66" y="331"/>
                  </a:cubicBezTo>
                  <a:cubicBezTo>
                    <a:pt x="69" y="334"/>
                    <a:pt x="73" y="334"/>
                    <a:pt x="76" y="332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13" y="317"/>
                    <a:pt x="123" y="323"/>
                    <a:pt x="134" y="327"/>
                  </a:cubicBezTo>
                  <a:cubicBezTo>
                    <a:pt x="144" y="331"/>
                    <a:pt x="154" y="334"/>
                    <a:pt x="164" y="336"/>
                  </a:cubicBezTo>
                  <a:cubicBezTo>
                    <a:pt x="169" y="369"/>
                    <a:pt x="169" y="369"/>
                    <a:pt x="169" y="369"/>
                  </a:cubicBezTo>
                  <a:cubicBezTo>
                    <a:pt x="170" y="373"/>
                    <a:pt x="173" y="376"/>
                    <a:pt x="176" y="376"/>
                  </a:cubicBezTo>
                  <a:cubicBezTo>
                    <a:pt x="200" y="376"/>
                    <a:pt x="200" y="376"/>
                    <a:pt x="200" y="376"/>
                  </a:cubicBezTo>
                  <a:cubicBezTo>
                    <a:pt x="204" y="376"/>
                    <a:pt x="207" y="373"/>
                    <a:pt x="207" y="369"/>
                  </a:cubicBezTo>
                  <a:cubicBezTo>
                    <a:pt x="211" y="336"/>
                    <a:pt x="211" y="336"/>
                    <a:pt x="211" y="336"/>
                  </a:cubicBezTo>
                  <a:cubicBezTo>
                    <a:pt x="235" y="333"/>
                    <a:pt x="257" y="323"/>
                    <a:pt x="276" y="309"/>
                  </a:cubicBezTo>
                  <a:cubicBezTo>
                    <a:pt x="303" y="330"/>
                    <a:pt x="303" y="330"/>
                    <a:pt x="303" y="330"/>
                  </a:cubicBezTo>
                  <a:cubicBezTo>
                    <a:pt x="306" y="332"/>
                    <a:pt x="310" y="332"/>
                    <a:pt x="313" y="330"/>
                  </a:cubicBezTo>
                  <a:cubicBezTo>
                    <a:pt x="330" y="313"/>
                    <a:pt x="330" y="313"/>
                    <a:pt x="330" y="313"/>
                  </a:cubicBezTo>
                  <a:cubicBezTo>
                    <a:pt x="332" y="310"/>
                    <a:pt x="332" y="306"/>
                    <a:pt x="330" y="303"/>
                  </a:cubicBezTo>
                  <a:close/>
                  <a:moveTo>
                    <a:pt x="144" y="300"/>
                  </a:moveTo>
                  <a:cubicBezTo>
                    <a:pt x="84" y="276"/>
                    <a:pt x="55" y="207"/>
                    <a:pt x="80" y="147"/>
                  </a:cubicBezTo>
                  <a:cubicBezTo>
                    <a:pt x="104" y="86"/>
                    <a:pt x="173" y="57"/>
                    <a:pt x="233" y="82"/>
                  </a:cubicBezTo>
                  <a:cubicBezTo>
                    <a:pt x="294" y="106"/>
                    <a:pt x="323" y="175"/>
                    <a:pt x="298" y="236"/>
                  </a:cubicBezTo>
                  <a:cubicBezTo>
                    <a:pt x="274" y="296"/>
                    <a:pt x="205" y="325"/>
                    <a:pt x="144" y="3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11" name="Freeform 22"/>
            <p:cNvSpPr>
              <a:spLocks noEditPoints="1"/>
            </p:cNvSpPr>
            <p:nvPr/>
          </p:nvSpPr>
          <p:spPr bwMode="auto">
            <a:xfrm flipH="1">
              <a:off x="20780" y="8176"/>
              <a:ext cx="2256" cy="2264"/>
            </a:xfrm>
            <a:custGeom>
              <a:avLst/>
              <a:gdLst>
                <a:gd name="T0" fmla="*/ 245 w 273"/>
                <a:gd name="T1" fmla="*/ 152 h 274"/>
                <a:gd name="T2" fmla="*/ 239 w 273"/>
                <a:gd name="T3" fmla="*/ 99 h 274"/>
                <a:gd name="T4" fmla="*/ 261 w 273"/>
                <a:gd name="T5" fmla="*/ 77 h 274"/>
                <a:gd name="T6" fmla="*/ 246 w 273"/>
                <a:gd name="T7" fmla="*/ 59 h 274"/>
                <a:gd name="T8" fmla="*/ 184 w 273"/>
                <a:gd name="T9" fmla="*/ 41 h 274"/>
                <a:gd name="T10" fmla="*/ 186 w 273"/>
                <a:gd name="T11" fmla="*/ 7 h 274"/>
                <a:gd name="T12" fmla="*/ 163 w 273"/>
                <a:gd name="T13" fmla="*/ 4 h 274"/>
                <a:gd name="T14" fmla="*/ 150 w 273"/>
                <a:gd name="T15" fmla="*/ 31 h 274"/>
                <a:gd name="T16" fmla="*/ 104 w 273"/>
                <a:gd name="T17" fmla="*/ 35 h 274"/>
                <a:gd name="T18" fmla="*/ 86 w 273"/>
                <a:gd name="T19" fmla="*/ 12 h 274"/>
                <a:gd name="T20" fmla="*/ 63 w 273"/>
                <a:gd name="T21" fmla="*/ 19 h 274"/>
                <a:gd name="T22" fmla="*/ 72 w 273"/>
                <a:gd name="T23" fmla="*/ 51 h 274"/>
                <a:gd name="T24" fmla="*/ 13 w 273"/>
                <a:gd name="T25" fmla="*/ 84 h 274"/>
                <a:gd name="T26" fmla="*/ 1 w 273"/>
                <a:gd name="T27" fmla="*/ 105 h 274"/>
                <a:gd name="T28" fmla="*/ 30 w 273"/>
                <a:gd name="T29" fmla="*/ 123 h 274"/>
                <a:gd name="T30" fmla="*/ 34 w 273"/>
                <a:gd name="T31" fmla="*/ 173 h 274"/>
                <a:gd name="T32" fmla="*/ 11 w 273"/>
                <a:gd name="T33" fmla="*/ 197 h 274"/>
                <a:gd name="T34" fmla="*/ 26 w 273"/>
                <a:gd name="T35" fmla="*/ 214 h 274"/>
                <a:gd name="T36" fmla="*/ 90 w 273"/>
                <a:gd name="T37" fmla="*/ 237 h 274"/>
                <a:gd name="T38" fmla="*/ 90 w 273"/>
                <a:gd name="T39" fmla="*/ 268 h 274"/>
                <a:gd name="T40" fmla="*/ 113 w 273"/>
                <a:gd name="T41" fmla="*/ 270 h 274"/>
                <a:gd name="T42" fmla="*/ 149 w 273"/>
                <a:gd name="T43" fmla="*/ 247 h 274"/>
                <a:gd name="T44" fmla="*/ 187 w 273"/>
                <a:gd name="T45" fmla="*/ 262 h 274"/>
                <a:gd name="T46" fmla="*/ 209 w 273"/>
                <a:gd name="T47" fmla="*/ 255 h 274"/>
                <a:gd name="T48" fmla="*/ 203 w 273"/>
                <a:gd name="T49" fmla="*/ 226 h 274"/>
                <a:gd name="T50" fmla="*/ 260 w 273"/>
                <a:gd name="T51" fmla="*/ 189 h 274"/>
                <a:gd name="T52" fmla="*/ 272 w 273"/>
                <a:gd name="T53" fmla="*/ 169 h 274"/>
                <a:gd name="T54" fmla="*/ 146 w 273"/>
                <a:gd name="T55" fmla="*/ 215 h 274"/>
                <a:gd name="T56" fmla="*/ 129 w 273"/>
                <a:gd name="T57" fmla="*/ 62 h 274"/>
                <a:gd name="T58" fmla="*/ 146 w 273"/>
                <a:gd name="T59" fmla="*/ 215 h 274"/>
                <a:gd name="T60" fmla="*/ 115 w 273"/>
                <a:gd name="T61" fmla="*/ 141 h 274"/>
                <a:gd name="T62" fmla="*/ 160 w 273"/>
                <a:gd name="T63" fmla="*/ 13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" h="274">
                  <a:moveTo>
                    <a:pt x="269" y="162"/>
                  </a:moveTo>
                  <a:cubicBezTo>
                    <a:pt x="245" y="152"/>
                    <a:pt x="245" y="152"/>
                    <a:pt x="245" y="152"/>
                  </a:cubicBezTo>
                  <a:cubicBezTo>
                    <a:pt x="246" y="144"/>
                    <a:pt x="246" y="135"/>
                    <a:pt x="245" y="127"/>
                  </a:cubicBezTo>
                  <a:cubicBezTo>
                    <a:pt x="244" y="117"/>
                    <a:pt x="242" y="108"/>
                    <a:pt x="239" y="99"/>
                  </a:cubicBezTo>
                  <a:cubicBezTo>
                    <a:pt x="259" y="84"/>
                    <a:pt x="259" y="84"/>
                    <a:pt x="259" y="84"/>
                  </a:cubicBezTo>
                  <a:cubicBezTo>
                    <a:pt x="262" y="82"/>
                    <a:pt x="262" y="79"/>
                    <a:pt x="261" y="77"/>
                  </a:cubicBezTo>
                  <a:cubicBezTo>
                    <a:pt x="252" y="61"/>
                    <a:pt x="252" y="61"/>
                    <a:pt x="252" y="61"/>
                  </a:cubicBezTo>
                  <a:cubicBezTo>
                    <a:pt x="251" y="59"/>
                    <a:pt x="248" y="58"/>
                    <a:pt x="246" y="5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11" y="57"/>
                    <a:pt x="198" y="47"/>
                    <a:pt x="184" y="41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0"/>
                    <a:pt x="189" y="7"/>
                    <a:pt x="186" y="7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67" y="0"/>
                    <a:pt x="164" y="1"/>
                    <a:pt x="163" y="4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42" y="30"/>
                    <a:pt x="134" y="30"/>
                    <a:pt x="126" y="30"/>
                  </a:cubicBezTo>
                  <a:cubicBezTo>
                    <a:pt x="118" y="31"/>
                    <a:pt x="111" y="33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4" y="9"/>
                    <a:pt x="81" y="9"/>
                    <a:pt x="78" y="1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20"/>
                    <a:pt x="60" y="23"/>
                    <a:pt x="61" y="26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59" y="61"/>
                    <a:pt x="48" y="74"/>
                    <a:pt x="41" y="89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0" y="84"/>
                    <a:pt x="7" y="85"/>
                    <a:pt x="7" y="88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7"/>
                    <a:pt x="2" y="110"/>
                    <a:pt x="4" y="111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9" y="132"/>
                    <a:pt x="28" y="141"/>
                    <a:pt x="29" y="150"/>
                  </a:cubicBezTo>
                  <a:cubicBezTo>
                    <a:pt x="30" y="158"/>
                    <a:pt x="32" y="166"/>
                    <a:pt x="34" y="173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0" y="191"/>
                    <a:pt x="9" y="194"/>
                    <a:pt x="11" y="197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4"/>
                    <a:pt x="23" y="215"/>
                    <a:pt x="26" y="21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61" y="218"/>
                    <a:pt x="75" y="229"/>
                    <a:pt x="90" y="237"/>
                  </a:cubicBezTo>
                  <a:cubicBezTo>
                    <a:pt x="86" y="261"/>
                    <a:pt x="86" y="261"/>
                    <a:pt x="86" y="261"/>
                  </a:cubicBezTo>
                  <a:cubicBezTo>
                    <a:pt x="85" y="264"/>
                    <a:pt x="87" y="267"/>
                    <a:pt x="90" y="268"/>
                  </a:cubicBezTo>
                  <a:cubicBezTo>
                    <a:pt x="107" y="273"/>
                    <a:pt x="107" y="273"/>
                    <a:pt x="107" y="273"/>
                  </a:cubicBezTo>
                  <a:cubicBezTo>
                    <a:pt x="109" y="274"/>
                    <a:pt x="112" y="272"/>
                    <a:pt x="113" y="270"/>
                  </a:cubicBezTo>
                  <a:cubicBezTo>
                    <a:pt x="123" y="246"/>
                    <a:pt x="123" y="246"/>
                    <a:pt x="123" y="246"/>
                  </a:cubicBezTo>
                  <a:cubicBezTo>
                    <a:pt x="132" y="247"/>
                    <a:pt x="140" y="248"/>
                    <a:pt x="149" y="247"/>
                  </a:cubicBezTo>
                  <a:cubicBezTo>
                    <a:pt x="157" y="246"/>
                    <a:pt x="165" y="244"/>
                    <a:pt x="172" y="242"/>
                  </a:cubicBezTo>
                  <a:cubicBezTo>
                    <a:pt x="187" y="262"/>
                    <a:pt x="187" y="262"/>
                    <a:pt x="187" y="262"/>
                  </a:cubicBezTo>
                  <a:cubicBezTo>
                    <a:pt x="189" y="264"/>
                    <a:pt x="192" y="265"/>
                    <a:pt x="194" y="263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2" y="254"/>
                    <a:pt x="213" y="251"/>
                    <a:pt x="212" y="248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17" y="215"/>
                    <a:pt x="228" y="201"/>
                    <a:pt x="236" y="185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3" y="190"/>
                    <a:pt x="266" y="188"/>
                    <a:pt x="266" y="185"/>
                  </a:cubicBezTo>
                  <a:cubicBezTo>
                    <a:pt x="272" y="169"/>
                    <a:pt x="272" y="169"/>
                    <a:pt x="272" y="169"/>
                  </a:cubicBezTo>
                  <a:cubicBezTo>
                    <a:pt x="273" y="166"/>
                    <a:pt x="271" y="163"/>
                    <a:pt x="269" y="162"/>
                  </a:cubicBezTo>
                  <a:close/>
                  <a:moveTo>
                    <a:pt x="146" y="215"/>
                  </a:moveTo>
                  <a:cubicBezTo>
                    <a:pt x="103" y="220"/>
                    <a:pt x="65" y="189"/>
                    <a:pt x="61" y="147"/>
                  </a:cubicBezTo>
                  <a:cubicBezTo>
                    <a:pt x="56" y="105"/>
                    <a:pt x="87" y="67"/>
                    <a:pt x="129" y="62"/>
                  </a:cubicBezTo>
                  <a:cubicBezTo>
                    <a:pt x="171" y="58"/>
                    <a:pt x="209" y="88"/>
                    <a:pt x="214" y="130"/>
                  </a:cubicBezTo>
                  <a:cubicBezTo>
                    <a:pt x="218" y="173"/>
                    <a:pt x="188" y="210"/>
                    <a:pt x="146" y="215"/>
                  </a:cubicBezTo>
                  <a:close/>
                  <a:moveTo>
                    <a:pt x="140" y="161"/>
                  </a:moveTo>
                  <a:cubicBezTo>
                    <a:pt x="127" y="162"/>
                    <a:pt x="116" y="153"/>
                    <a:pt x="115" y="141"/>
                  </a:cubicBezTo>
                  <a:cubicBezTo>
                    <a:pt x="114" y="129"/>
                    <a:pt x="123" y="117"/>
                    <a:pt x="135" y="116"/>
                  </a:cubicBezTo>
                  <a:cubicBezTo>
                    <a:pt x="147" y="115"/>
                    <a:pt x="159" y="124"/>
                    <a:pt x="160" y="136"/>
                  </a:cubicBezTo>
                  <a:cubicBezTo>
                    <a:pt x="161" y="149"/>
                    <a:pt x="152" y="160"/>
                    <a:pt x="140" y="16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67" name="Freeform 25"/>
            <p:cNvSpPr>
              <a:spLocks noEditPoints="1"/>
            </p:cNvSpPr>
            <p:nvPr/>
          </p:nvSpPr>
          <p:spPr bwMode="auto">
            <a:xfrm flipH="1">
              <a:off x="31032" y="7433"/>
              <a:ext cx="2230" cy="2247"/>
            </a:xfrm>
            <a:custGeom>
              <a:avLst/>
              <a:gdLst>
                <a:gd name="T0" fmla="*/ 244 w 270"/>
                <a:gd name="T1" fmla="*/ 160 h 272"/>
                <a:gd name="T2" fmla="*/ 242 w 270"/>
                <a:gd name="T3" fmla="*/ 106 h 272"/>
                <a:gd name="T4" fmla="*/ 266 w 270"/>
                <a:gd name="T5" fmla="*/ 85 h 272"/>
                <a:gd name="T6" fmla="*/ 252 w 270"/>
                <a:gd name="T7" fmla="*/ 66 h 272"/>
                <a:gd name="T8" fmla="*/ 192 w 270"/>
                <a:gd name="T9" fmla="*/ 42 h 272"/>
                <a:gd name="T10" fmla="*/ 197 w 270"/>
                <a:gd name="T11" fmla="*/ 8 h 272"/>
                <a:gd name="T12" fmla="*/ 173 w 270"/>
                <a:gd name="T13" fmla="*/ 4 h 272"/>
                <a:gd name="T14" fmla="*/ 158 w 270"/>
                <a:gd name="T15" fmla="*/ 29 h 272"/>
                <a:gd name="T16" fmla="*/ 111 w 270"/>
                <a:gd name="T17" fmla="*/ 30 h 272"/>
                <a:gd name="T18" fmla="*/ 94 w 270"/>
                <a:gd name="T19" fmla="*/ 5 h 272"/>
                <a:gd name="T20" fmla="*/ 71 w 270"/>
                <a:gd name="T21" fmla="*/ 10 h 272"/>
                <a:gd name="T22" fmla="*/ 78 w 270"/>
                <a:gd name="T23" fmla="*/ 44 h 272"/>
                <a:gd name="T24" fmla="*/ 15 w 270"/>
                <a:gd name="T25" fmla="*/ 72 h 272"/>
                <a:gd name="T26" fmla="*/ 1 w 270"/>
                <a:gd name="T27" fmla="*/ 92 h 272"/>
                <a:gd name="T28" fmla="*/ 28 w 270"/>
                <a:gd name="T29" fmla="*/ 112 h 272"/>
                <a:gd name="T30" fmla="*/ 29 w 270"/>
                <a:gd name="T31" fmla="*/ 164 h 272"/>
                <a:gd name="T32" fmla="*/ 3 w 270"/>
                <a:gd name="T33" fmla="*/ 185 h 272"/>
                <a:gd name="T34" fmla="*/ 17 w 270"/>
                <a:gd name="T35" fmla="*/ 204 h 272"/>
                <a:gd name="T36" fmla="*/ 80 w 270"/>
                <a:gd name="T37" fmla="*/ 232 h 272"/>
                <a:gd name="T38" fmla="*/ 77 w 270"/>
                <a:gd name="T39" fmla="*/ 264 h 272"/>
                <a:gd name="T40" fmla="*/ 100 w 270"/>
                <a:gd name="T41" fmla="*/ 268 h 272"/>
                <a:gd name="T42" fmla="*/ 138 w 270"/>
                <a:gd name="T43" fmla="*/ 248 h 272"/>
                <a:gd name="T44" fmla="*/ 175 w 270"/>
                <a:gd name="T45" fmla="*/ 266 h 272"/>
                <a:gd name="T46" fmla="*/ 199 w 270"/>
                <a:gd name="T47" fmla="*/ 261 h 272"/>
                <a:gd name="T48" fmla="*/ 194 w 270"/>
                <a:gd name="T49" fmla="*/ 231 h 272"/>
                <a:gd name="T50" fmla="*/ 256 w 270"/>
                <a:gd name="T51" fmla="*/ 199 h 272"/>
                <a:gd name="T52" fmla="*/ 269 w 270"/>
                <a:gd name="T53" fmla="*/ 179 h 272"/>
                <a:gd name="T54" fmla="*/ 138 w 270"/>
                <a:gd name="T55" fmla="*/ 215 h 272"/>
                <a:gd name="T56" fmla="*/ 134 w 270"/>
                <a:gd name="T57" fmla="*/ 59 h 272"/>
                <a:gd name="T58" fmla="*/ 138 w 270"/>
                <a:gd name="T59" fmla="*/ 215 h 272"/>
                <a:gd name="T60" fmla="*/ 97 w 270"/>
                <a:gd name="T61" fmla="*/ 138 h 272"/>
                <a:gd name="T62" fmla="*/ 174 w 270"/>
                <a:gd name="T63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272">
                  <a:moveTo>
                    <a:pt x="267" y="172"/>
                  </a:moveTo>
                  <a:cubicBezTo>
                    <a:pt x="244" y="160"/>
                    <a:pt x="244" y="160"/>
                    <a:pt x="244" y="160"/>
                  </a:cubicBezTo>
                  <a:cubicBezTo>
                    <a:pt x="246" y="152"/>
                    <a:pt x="246" y="143"/>
                    <a:pt x="246" y="135"/>
                  </a:cubicBezTo>
                  <a:cubicBezTo>
                    <a:pt x="246" y="125"/>
                    <a:pt x="244" y="115"/>
                    <a:pt x="242" y="106"/>
                  </a:cubicBezTo>
                  <a:cubicBezTo>
                    <a:pt x="264" y="92"/>
                    <a:pt x="264" y="92"/>
                    <a:pt x="264" y="92"/>
                  </a:cubicBezTo>
                  <a:cubicBezTo>
                    <a:pt x="266" y="91"/>
                    <a:pt x="267" y="88"/>
                    <a:pt x="266" y="85"/>
                  </a:cubicBezTo>
                  <a:cubicBezTo>
                    <a:pt x="259" y="69"/>
                    <a:pt x="259" y="69"/>
                    <a:pt x="259" y="69"/>
                  </a:cubicBezTo>
                  <a:cubicBezTo>
                    <a:pt x="258" y="67"/>
                    <a:pt x="255" y="65"/>
                    <a:pt x="252" y="66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17" y="61"/>
                    <a:pt x="205" y="50"/>
                    <a:pt x="192" y="42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12"/>
                    <a:pt x="199" y="9"/>
                    <a:pt x="197" y="8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8" y="0"/>
                    <a:pt x="175" y="1"/>
                    <a:pt x="173" y="4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0" y="28"/>
                    <a:pt x="142" y="27"/>
                    <a:pt x="133" y="27"/>
                  </a:cubicBezTo>
                  <a:cubicBezTo>
                    <a:pt x="126" y="27"/>
                    <a:pt x="118" y="28"/>
                    <a:pt x="111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3" y="2"/>
                    <a:pt x="89" y="1"/>
                    <a:pt x="87" y="3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9" y="11"/>
                    <a:pt x="67" y="14"/>
                    <a:pt x="68" y="17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3" y="53"/>
                    <a:pt x="51" y="65"/>
                    <a:pt x="42" y="79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2" y="71"/>
                    <a:pt x="9" y="73"/>
                    <a:pt x="8" y="75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4"/>
                    <a:pt x="1" y="97"/>
                    <a:pt x="4" y="99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6" y="121"/>
                    <a:pt x="25" y="130"/>
                    <a:pt x="26" y="140"/>
                  </a:cubicBezTo>
                  <a:cubicBezTo>
                    <a:pt x="26" y="148"/>
                    <a:pt x="27" y="156"/>
                    <a:pt x="29" y="164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2" y="180"/>
                    <a:pt x="1" y="183"/>
                    <a:pt x="3" y="185"/>
                  </a:cubicBezTo>
                  <a:cubicBezTo>
                    <a:pt x="10" y="202"/>
                    <a:pt x="10" y="202"/>
                    <a:pt x="10" y="202"/>
                  </a:cubicBezTo>
                  <a:cubicBezTo>
                    <a:pt x="11" y="204"/>
                    <a:pt x="14" y="205"/>
                    <a:pt x="17" y="204"/>
                  </a:cubicBezTo>
                  <a:cubicBezTo>
                    <a:pt x="43" y="196"/>
                    <a:pt x="43" y="196"/>
                    <a:pt x="43" y="196"/>
                  </a:cubicBezTo>
                  <a:cubicBezTo>
                    <a:pt x="52" y="211"/>
                    <a:pt x="65" y="224"/>
                    <a:pt x="80" y="232"/>
                  </a:cubicBezTo>
                  <a:cubicBezTo>
                    <a:pt x="74" y="257"/>
                    <a:pt x="74" y="257"/>
                    <a:pt x="74" y="257"/>
                  </a:cubicBezTo>
                  <a:cubicBezTo>
                    <a:pt x="73" y="260"/>
                    <a:pt x="74" y="263"/>
                    <a:pt x="77" y="264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6" y="272"/>
                    <a:pt x="99" y="270"/>
                    <a:pt x="100" y="268"/>
                  </a:cubicBezTo>
                  <a:cubicBezTo>
                    <a:pt x="113" y="245"/>
                    <a:pt x="113" y="245"/>
                    <a:pt x="113" y="245"/>
                  </a:cubicBezTo>
                  <a:cubicBezTo>
                    <a:pt x="121" y="247"/>
                    <a:pt x="130" y="248"/>
                    <a:pt x="138" y="248"/>
                  </a:cubicBezTo>
                  <a:cubicBezTo>
                    <a:pt x="147" y="247"/>
                    <a:pt x="155" y="246"/>
                    <a:pt x="162" y="244"/>
                  </a:cubicBezTo>
                  <a:cubicBezTo>
                    <a:pt x="175" y="266"/>
                    <a:pt x="175" y="266"/>
                    <a:pt x="175" y="266"/>
                  </a:cubicBezTo>
                  <a:cubicBezTo>
                    <a:pt x="177" y="269"/>
                    <a:pt x="180" y="270"/>
                    <a:pt x="182" y="268"/>
                  </a:cubicBezTo>
                  <a:cubicBezTo>
                    <a:pt x="199" y="261"/>
                    <a:pt x="199" y="261"/>
                    <a:pt x="199" y="261"/>
                  </a:cubicBezTo>
                  <a:cubicBezTo>
                    <a:pt x="201" y="260"/>
                    <a:pt x="203" y="257"/>
                    <a:pt x="202" y="254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210" y="221"/>
                    <a:pt x="222" y="208"/>
                    <a:pt x="231" y="193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259" y="200"/>
                    <a:pt x="262" y="198"/>
                    <a:pt x="262" y="196"/>
                  </a:cubicBezTo>
                  <a:cubicBezTo>
                    <a:pt x="269" y="179"/>
                    <a:pt x="269" y="179"/>
                    <a:pt x="269" y="179"/>
                  </a:cubicBezTo>
                  <a:cubicBezTo>
                    <a:pt x="270" y="177"/>
                    <a:pt x="269" y="174"/>
                    <a:pt x="267" y="172"/>
                  </a:cubicBezTo>
                  <a:close/>
                  <a:moveTo>
                    <a:pt x="138" y="215"/>
                  </a:moveTo>
                  <a:cubicBezTo>
                    <a:pt x="95" y="216"/>
                    <a:pt x="59" y="182"/>
                    <a:pt x="58" y="139"/>
                  </a:cubicBezTo>
                  <a:cubicBezTo>
                    <a:pt x="57" y="96"/>
                    <a:pt x="91" y="60"/>
                    <a:pt x="134" y="59"/>
                  </a:cubicBezTo>
                  <a:cubicBezTo>
                    <a:pt x="177" y="58"/>
                    <a:pt x="213" y="92"/>
                    <a:pt x="214" y="136"/>
                  </a:cubicBezTo>
                  <a:cubicBezTo>
                    <a:pt x="215" y="179"/>
                    <a:pt x="181" y="214"/>
                    <a:pt x="138" y="215"/>
                  </a:cubicBezTo>
                  <a:close/>
                  <a:moveTo>
                    <a:pt x="137" y="176"/>
                  </a:moveTo>
                  <a:cubicBezTo>
                    <a:pt x="116" y="176"/>
                    <a:pt x="98" y="160"/>
                    <a:pt x="97" y="138"/>
                  </a:cubicBezTo>
                  <a:cubicBezTo>
                    <a:pt x="97" y="117"/>
                    <a:pt x="114" y="99"/>
                    <a:pt x="135" y="99"/>
                  </a:cubicBezTo>
                  <a:cubicBezTo>
                    <a:pt x="156" y="98"/>
                    <a:pt x="174" y="115"/>
                    <a:pt x="174" y="136"/>
                  </a:cubicBezTo>
                  <a:cubicBezTo>
                    <a:pt x="175" y="158"/>
                    <a:pt x="158" y="175"/>
                    <a:pt x="137" y="17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68" name="Freeform 26"/>
            <p:cNvSpPr>
              <a:spLocks noEditPoints="1"/>
            </p:cNvSpPr>
            <p:nvPr/>
          </p:nvSpPr>
          <p:spPr bwMode="auto">
            <a:xfrm flipH="1">
              <a:off x="21294" y="10556"/>
              <a:ext cx="2230" cy="2247"/>
            </a:xfrm>
            <a:custGeom>
              <a:avLst/>
              <a:gdLst>
                <a:gd name="T0" fmla="*/ 244 w 270"/>
                <a:gd name="T1" fmla="*/ 160 h 272"/>
                <a:gd name="T2" fmla="*/ 242 w 270"/>
                <a:gd name="T3" fmla="*/ 106 h 272"/>
                <a:gd name="T4" fmla="*/ 266 w 270"/>
                <a:gd name="T5" fmla="*/ 86 h 272"/>
                <a:gd name="T6" fmla="*/ 252 w 270"/>
                <a:gd name="T7" fmla="*/ 67 h 272"/>
                <a:gd name="T8" fmla="*/ 192 w 270"/>
                <a:gd name="T9" fmla="*/ 42 h 272"/>
                <a:gd name="T10" fmla="*/ 197 w 270"/>
                <a:gd name="T11" fmla="*/ 9 h 272"/>
                <a:gd name="T12" fmla="*/ 173 w 270"/>
                <a:gd name="T13" fmla="*/ 4 h 272"/>
                <a:gd name="T14" fmla="*/ 158 w 270"/>
                <a:gd name="T15" fmla="*/ 30 h 272"/>
                <a:gd name="T16" fmla="*/ 111 w 270"/>
                <a:gd name="T17" fmla="*/ 30 h 272"/>
                <a:gd name="T18" fmla="*/ 94 w 270"/>
                <a:gd name="T19" fmla="*/ 5 h 272"/>
                <a:gd name="T20" fmla="*/ 71 w 270"/>
                <a:gd name="T21" fmla="*/ 11 h 272"/>
                <a:gd name="T22" fmla="*/ 78 w 270"/>
                <a:gd name="T23" fmla="*/ 44 h 272"/>
                <a:gd name="T24" fmla="*/ 15 w 270"/>
                <a:gd name="T25" fmla="*/ 72 h 272"/>
                <a:gd name="T26" fmla="*/ 1 w 270"/>
                <a:gd name="T27" fmla="*/ 92 h 272"/>
                <a:gd name="T28" fmla="*/ 29 w 270"/>
                <a:gd name="T29" fmla="*/ 112 h 272"/>
                <a:gd name="T30" fmla="*/ 29 w 270"/>
                <a:gd name="T31" fmla="*/ 164 h 272"/>
                <a:gd name="T32" fmla="*/ 3 w 270"/>
                <a:gd name="T33" fmla="*/ 186 h 272"/>
                <a:gd name="T34" fmla="*/ 17 w 270"/>
                <a:gd name="T35" fmla="*/ 205 h 272"/>
                <a:gd name="T36" fmla="*/ 80 w 270"/>
                <a:gd name="T37" fmla="*/ 233 h 272"/>
                <a:gd name="T38" fmla="*/ 77 w 270"/>
                <a:gd name="T39" fmla="*/ 264 h 272"/>
                <a:gd name="T40" fmla="*/ 100 w 270"/>
                <a:gd name="T41" fmla="*/ 268 h 272"/>
                <a:gd name="T42" fmla="*/ 139 w 270"/>
                <a:gd name="T43" fmla="*/ 248 h 272"/>
                <a:gd name="T44" fmla="*/ 176 w 270"/>
                <a:gd name="T45" fmla="*/ 266 h 272"/>
                <a:gd name="T46" fmla="*/ 199 w 270"/>
                <a:gd name="T47" fmla="*/ 261 h 272"/>
                <a:gd name="T48" fmla="*/ 195 w 270"/>
                <a:gd name="T49" fmla="*/ 231 h 272"/>
                <a:gd name="T50" fmla="*/ 256 w 270"/>
                <a:gd name="T51" fmla="*/ 199 h 272"/>
                <a:gd name="T52" fmla="*/ 269 w 270"/>
                <a:gd name="T53" fmla="*/ 179 h 272"/>
                <a:gd name="T54" fmla="*/ 138 w 270"/>
                <a:gd name="T55" fmla="*/ 216 h 272"/>
                <a:gd name="T56" fmla="*/ 134 w 270"/>
                <a:gd name="T57" fmla="*/ 60 h 272"/>
                <a:gd name="T58" fmla="*/ 138 w 270"/>
                <a:gd name="T59" fmla="*/ 216 h 272"/>
                <a:gd name="T60" fmla="*/ 97 w 270"/>
                <a:gd name="T61" fmla="*/ 139 h 272"/>
                <a:gd name="T62" fmla="*/ 175 w 270"/>
                <a:gd name="T63" fmla="*/ 13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272">
                  <a:moveTo>
                    <a:pt x="267" y="172"/>
                  </a:moveTo>
                  <a:cubicBezTo>
                    <a:pt x="244" y="160"/>
                    <a:pt x="244" y="160"/>
                    <a:pt x="244" y="160"/>
                  </a:cubicBezTo>
                  <a:cubicBezTo>
                    <a:pt x="246" y="152"/>
                    <a:pt x="246" y="144"/>
                    <a:pt x="246" y="135"/>
                  </a:cubicBezTo>
                  <a:cubicBezTo>
                    <a:pt x="246" y="125"/>
                    <a:pt x="244" y="116"/>
                    <a:pt x="242" y="106"/>
                  </a:cubicBezTo>
                  <a:cubicBezTo>
                    <a:pt x="264" y="93"/>
                    <a:pt x="264" y="93"/>
                    <a:pt x="264" y="93"/>
                  </a:cubicBezTo>
                  <a:cubicBezTo>
                    <a:pt x="267" y="91"/>
                    <a:pt x="268" y="88"/>
                    <a:pt x="266" y="86"/>
                  </a:cubicBezTo>
                  <a:cubicBezTo>
                    <a:pt x="259" y="69"/>
                    <a:pt x="259" y="69"/>
                    <a:pt x="259" y="69"/>
                  </a:cubicBezTo>
                  <a:cubicBezTo>
                    <a:pt x="258" y="67"/>
                    <a:pt x="255" y="66"/>
                    <a:pt x="252" y="67"/>
                  </a:cubicBezTo>
                  <a:cubicBezTo>
                    <a:pt x="227" y="75"/>
                    <a:pt x="227" y="75"/>
                    <a:pt x="227" y="75"/>
                  </a:cubicBezTo>
                  <a:cubicBezTo>
                    <a:pt x="217" y="62"/>
                    <a:pt x="206" y="51"/>
                    <a:pt x="192" y="42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1" y="12"/>
                    <a:pt x="199" y="9"/>
                    <a:pt x="197" y="9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8" y="0"/>
                    <a:pt x="175" y="1"/>
                    <a:pt x="173" y="4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0" y="28"/>
                    <a:pt x="142" y="27"/>
                    <a:pt x="133" y="27"/>
                  </a:cubicBezTo>
                  <a:cubicBezTo>
                    <a:pt x="126" y="28"/>
                    <a:pt x="118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3" y="2"/>
                    <a:pt x="90" y="1"/>
                    <a:pt x="87" y="3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2"/>
                    <a:pt x="68" y="15"/>
                    <a:pt x="69" y="18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3" y="53"/>
                    <a:pt x="51" y="65"/>
                    <a:pt x="42" y="79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2" y="71"/>
                    <a:pt x="9" y="73"/>
                    <a:pt x="8" y="75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4"/>
                    <a:pt x="1" y="97"/>
                    <a:pt x="4" y="99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27" y="121"/>
                    <a:pt x="26" y="131"/>
                    <a:pt x="26" y="140"/>
                  </a:cubicBezTo>
                  <a:cubicBezTo>
                    <a:pt x="26" y="148"/>
                    <a:pt x="27" y="156"/>
                    <a:pt x="29" y="164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3" y="180"/>
                    <a:pt x="2" y="183"/>
                    <a:pt x="3" y="186"/>
                  </a:cubicBezTo>
                  <a:cubicBezTo>
                    <a:pt x="10" y="202"/>
                    <a:pt x="10" y="202"/>
                    <a:pt x="10" y="202"/>
                  </a:cubicBezTo>
                  <a:cubicBezTo>
                    <a:pt x="11" y="204"/>
                    <a:pt x="14" y="206"/>
                    <a:pt x="17" y="205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2" y="211"/>
                    <a:pt x="65" y="224"/>
                    <a:pt x="80" y="233"/>
                  </a:cubicBezTo>
                  <a:cubicBezTo>
                    <a:pt x="74" y="257"/>
                    <a:pt x="74" y="257"/>
                    <a:pt x="74" y="257"/>
                  </a:cubicBezTo>
                  <a:cubicBezTo>
                    <a:pt x="73" y="260"/>
                    <a:pt x="74" y="263"/>
                    <a:pt x="77" y="264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6" y="272"/>
                    <a:pt x="99" y="271"/>
                    <a:pt x="100" y="268"/>
                  </a:cubicBezTo>
                  <a:cubicBezTo>
                    <a:pt x="113" y="245"/>
                    <a:pt x="113" y="245"/>
                    <a:pt x="113" y="245"/>
                  </a:cubicBezTo>
                  <a:cubicBezTo>
                    <a:pt x="121" y="247"/>
                    <a:pt x="130" y="248"/>
                    <a:pt x="139" y="248"/>
                  </a:cubicBezTo>
                  <a:cubicBezTo>
                    <a:pt x="147" y="248"/>
                    <a:pt x="155" y="247"/>
                    <a:pt x="162" y="245"/>
                  </a:cubicBezTo>
                  <a:cubicBezTo>
                    <a:pt x="176" y="266"/>
                    <a:pt x="176" y="266"/>
                    <a:pt x="176" y="266"/>
                  </a:cubicBezTo>
                  <a:cubicBezTo>
                    <a:pt x="177" y="269"/>
                    <a:pt x="180" y="270"/>
                    <a:pt x="183" y="269"/>
                  </a:cubicBezTo>
                  <a:cubicBezTo>
                    <a:pt x="199" y="261"/>
                    <a:pt x="199" y="261"/>
                    <a:pt x="199" y="261"/>
                  </a:cubicBezTo>
                  <a:cubicBezTo>
                    <a:pt x="201" y="260"/>
                    <a:pt x="203" y="257"/>
                    <a:pt x="202" y="254"/>
                  </a:cubicBezTo>
                  <a:cubicBezTo>
                    <a:pt x="195" y="231"/>
                    <a:pt x="195" y="231"/>
                    <a:pt x="195" y="231"/>
                  </a:cubicBezTo>
                  <a:cubicBezTo>
                    <a:pt x="210" y="221"/>
                    <a:pt x="223" y="208"/>
                    <a:pt x="232" y="193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259" y="200"/>
                    <a:pt x="262" y="199"/>
                    <a:pt x="263" y="196"/>
                  </a:cubicBezTo>
                  <a:cubicBezTo>
                    <a:pt x="269" y="179"/>
                    <a:pt x="269" y="179"/>
                    <a:pt x="269" y="179"/>
                  </a:cubicBezTo>
                  <a:cubicBezTo>
                    <a:pt x="270" y="177"/>
                    <a:pt x="269" y="174"/>
                    <a:pt x="267" y="172"/>
                  </a:cubicBezTo>
                  <a:close/>
                  <a:moveTo>
                    <a:pt x="138" y="216"/>
                  </a:moveTo>
                  <a:cubicBezTo>
                    <a:pt x="95" y="217"/>
                    <a:pt x="59" y="183"/>
                    <a:pt x="58" y="139"/>
                  </a:cubicBezTo>
                  <a:cubicBezTo>
                    <a:pt x="57" y="96"/>
                    <a:pt x="91" y="61"/>
                    <a:pt x="134" y="60"/>
                  </a:cubicBezTo>
                  <a:cubicBezTo>
                    <a:pt x="177" y="59"/>
                    <a:pt x="213" y="93"/>
                    <a:pt x="214" y="136"/>
                  </a:cubicBezTo>
                  <a:cubicBezTo>
                    <a:pt x="215" y="179"/>
                    <a:pt x="181" y="215"/>
                    <a:pt x="138" y="216"/>
                  </a:cubicBezTo>
                  <a:close/>
                  <a:moveTo>
                    <a:pt x="137" y="176"/>
                  </a:moveTo>
                  <a:cubicBezTo>
                    <a:pt x="116" y="177"/>
                    <a:pt x="98" y="160"/>
                    <a:pt x="97" y="139"/>
                  </a:cubicBezTo>
                  <a:cubicBezTo>
                    <a:pt x="97" y="117"/>
                    <a:pt x="114" y="100"/>
                    <a:pt x="135" y="99"/>
                  </a:cubicBezTo>
                  <a:cubicBezTo>
                    <a:pt x="156" y="99"/>
                    <a:pt x="174" y="115"/>
                    <a:pt x="175" y="137"/>
                  </a:cubicBezTo>
                  <a:cubicBezTo>
                    <a:pt x="175" y="158"/>
                    <a:pt x="158" y="176"/>
                    <a:pt x="137" y="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69" name="Freeform 28"/>
            <p:cNvSpPr>
              <a:spLocks noEditPoints="1"/>
            </p:cNvSpPr>
            <p:nvPr/>
          </p:nvSpPr>
          <p:spPr bwMode="auto">
            <a:xfrm flipH="1">
              <a:off x="30776" y="9798"/>
              <a:ext cx="2411" cy="2420"/>
            </a:xfrm>
            <a:custGeom>
              <a:avLst/>
              <a:gdLst>
                <a:gd name="T0" fmla="*/ 260 w 292"/>
                <a:gd name="T1" fmla="*/ 161 h 293"/>
                <a:gd name="T2" fmla="*/ 291 w 292"/>
                <a:gd name="T3" fmla="*/ 138 h 293"/>
                <a:gd name="T4" fmla="*/ 255 w 292"/>
                <a:gd name="T5" fmla="*/ 115 h 293"/>
                <a:gd name="T6" fmla="*/ 276 w 292"/>
                <a:gd name="T7" fmla="*/ 83 h 293"/>
                <a:gd name="T8" fmla="*/ 233 w 292"/>
                <a:gd name="T9" fmla="*/ 75 h 293"/>
                <a:gd name="T10" fmla="*/ 243 w 292"/>
                <a:gd name="T11" fmla="*/ 39 h 293"/>
                <a:gd name="T12" fmla="*/ 198 w 292"/>
                <a:gd name="T13" fmla="*/ 47 h 293"/>
                <a:gd name="T14" fmla="*/ 201 w 292"/>
                <a:gd name="T15" fmla="*/ 17 h 293"/>
                <a:gd name="T16" fmla="*/ 173 w 292"/>
                <a:gd name="T17" fmla="*/ 8 h 293"/>
                <a:gd name="T18" fmla="*/ 155 w 292"/>
                <a:gd name="T19" fmla="*/ 35 h 293"/>
                <a:gd name="T20" fmla="*/ 122 w 292"/>
                <a:gd name="T21" fmla="*/ 4 h 293"/>
                <a:gd name="T22" fmla="*/ 112 w 292"/>
                <a:gd name="T23" fmla="*/ 41 h 293"/>
                <a:gd name="T24" fmla="*/ 86 w 292"/>
                <a:gd name="T25" fmla="*/ 15 h 293"/>
                <a:gd name="T26" fmla="*/ 79 w 292"/>
                <a:gd name="T27" fmla="*/ 59 h 293"/>
                <a:gd name="T28" fmla="*/ 48 w 292"/>
                <a:gd name="T29" fmla="*/ 47 h 293"/>
                <a:gd name="T30" fmla="*/ 29 w 292"/>
                <a:gd name="T31" fmla="*/ 70 h 293"/>
                <a:gd name="T32" fmla="*/ 47 w 292"/>
                <a:gd name="T33" fmla="*/ 99 h 293"/>
                <a:gd name="T34" fmla="*/ 10 w 292"/>
                <a:gd name="T35" fmla="*/ 98 h 293"/>
                <a:gd name="T36" fmla="*/ 36 w 292"/>
                <a:gd name="T37" fmla="*/ 135 h 293"/>
                <a:gd name="T38" fmla="*/ 35 w 292"/>
                <a:gd name="T39" fmla="*/ 141 h 293"/>
                <a:gd name="T40" fmla="*/ 3 w 292"/>
                <a:gd name="T41" fmla="*/ 173 h 293"/>
                <a:gd name="T42" fmla="*/ 42 w 292"/>
                <a:gd name="T43" fmla="*/ 185 h 293"/>
                <a:gd name="T44" fmla="*/ 24 w 292"/>
                <a:gd name="T45" fmla="*/ 226 h 293"/>
                <a:gd name="T46" fmla="*/ 64 w 292"/>
                <a:gd name="T47" fmla="*/ 223 h 293"/>
                <a:gd name="T48" fmla="*/ 64 w 292"/>
                <a:gd name="T49" fmla="*/ 267 h 293"/>
                <a:gd name="T50" fmla="*/ 100 w 292"/>
                <a:gd name="T51" fmla="*/ 250 h 293"/>
                <a:gd name="T52" fmla="*/ 117 w 292"/>
                <a:gd name="T53" fmla="*/ 290 h 293"/>
                <a:gd name="T54" fmla="*/ 139 w 292"/>
                <a:gd name="T55" fmla="*/ 260 h 293"/>
                <a:gd name="T56" fmla="*/ 171 w 292"/>
                <a:gd name="T57" fmla="*/ 290 h 293"/>
                <a:gd name="T58" fmla="*/ 184 w 292"/>
                <a:gd name="T59" fmla="*/ 255 h 293"/>
                <a:gd name="T60" fmla="*/ 224 w 292"/>
                <a:gd name="T61" fmla="*/ 270 h 293"/>
                <a:gd name="T62" fmla="*/ 223 w 292"/>
                <a:gd name="T63" fmla="*/ 232 h 293"/>
                <a:gd name="T64" fmla="*/ 265 w 292"/>
                <a:gd name="T65" fmla="*/ 231 h 293"/>
                <a:gd name="T66" fmla="*/ 250 w 292"/>
                <a:gd name="T67" fmla="*/ 196 h 293"/>
                <a:gd name="T68" fmla="*/ 288 w 292"/>
                <a:gd name="T69" fmla="*/ 178 h 293"/>
                <a:gd name="T70" fmla="*/ 171 w 292"/>
                <a:gd name="T71" fmla="*/ 193 h 293"/>
                <a:gd name="T72" fmla="*/ 70 w 292"/>
                <a:gd name="T73" fmla="*/ 182 h 293"/>
                <a:gd name="T74" fmla="*/ 116 w 292"/>
                <a:gd name="T75" fmla="*/ 227 h 293"/>
                <a:gd name="T76" fmla="*/ 153 w 292"/>
                <a:gd name="T77" fmla="*/ 97 h 293"/>
                <a:gd name="T78" fmla="*/ 163 w 292"/>
                <a:gd name="T79" fmla="*/ 65 h 293"/>
                <a:gd name="T80" fmla="*/ 170 w 292"/>
                <a:gd name="T81" fmla="*/ 102 h 293"/>
                <a:gd name="T82" fmla="*/ 198 w 292"/>
                <a:gd name="T83" fmla="*/ 141 h 293"/>
                <a:gd name="T84" fmla="*/ 208 w 292"/>
                <a:gd name="T85" fmla="*/ 207 h 293"/>
                <a:gd name="T86" fmla="*/ 198 w 292"/>
                <a:gd name="T87" fmla="*/ 141 h 293"/>
                <a:gd name="T88" fmla="*/ 127 w 292"/>
                <a:gd name="T89" fmla="*/ 142 h 293"/>
                <a:gd name="T90" fmla="*/ 98 w 292"/>
                <a:gd name="T91" fmla="*/ 157 h 293"/>
                <a:gd name="T92" fmla="*/ 85 w 292"/>
                <a:gd name="T93" fmla="*/ 91 h 293"/>
                <a:gd name="T94" fmla="*/ 98 w 292"/>
                <a:gd name="T95" fmla="*/ 15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2" h="293">
                  <a:moveTo>
                    <a:pt x="288" y="178"/>
                  </a:moveTo>
                  <a:cubicBezTo>
                    <a:pt x="289" y="175"/>
                    <a:pt x="288" y="172"/>
                    <a:pt x="285" y="171"/>
                  </a:cubicBezTo>
                  <a:cubicBezTo>
                    <a:pt x="260" y="161"/>
                    <a:pt x="260" y="161"/>
                    <a:pt x="260" y="161"/>
                  </a:cubicBezTo>
                  <a:cubicBezTo>
                    <a:pt x="260" y="157"/>
                    <a:pt x="260" y="154"/>
                    <a:pt x="260" y="151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90" y="143"/>
                    <a:pt x="292" y="141"/>
                    <a:pt x="291" y="138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7"/>
                    <a:pt x="286" y="115"/>
                    <a:pt x="283" y="115"/>
                  </a:cubicBezTo>
                  <a:cubicBezTo>
                    <a:pt x="255" y="115"/>
                    <a:pt x="255" y="115"/>
                    <a:pt x="255" y="115"/>
                  </a:cubicBezTo>
                  <a:cubicBezTo>
                    <a:pt x="254" y="112"/>
                    <a:pt x="253" y="109"/>
                    <a:pt x="252" y="106"/>
                  </a:cubicBezTo>
                  <a:cubicBezTo>
                    <a:pt x="274" y="91"/>
                    <a:pt x="274" y="91"/>
                    <a:pt x="274" y="91"/>
                  </a:cubicBezTo>
                  <a:cubicBezTo>
                    <a:pt x="277" y="89"/>
                    <a:pt x="278" y="85"/>
                    <a:pt x="276" y="83"/>
                  </a:cubicBezTo>
                  <a:cubicBezTo>
                    <a:pt x="268" y="67"/>
                    <a:pt x="268" y="67"/>
                    <a:pt x="268" y="67"/>
                  </a:cubicBezTo>
                  <a:cubicBezTo>
                    <a:pt x="267" y="64"/>
                    <a:pt x="263" y="63"/>
                    <a:pt x="260" y="64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2" y="73"/>
                    <a:pt x="230" y="71"/>
                    <a:pt x="228" y="69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5" y="44"/>
                    <a:pt x="245" y="40"/>
                    <a:pt x="243" y="39"/>
                  </a:cubicBezTo>
                  <a:cubicBezTo>
                    <a:pt x="229" y="26"/>
                    <a:pt x="229" y="26"/>
                    <a:pt x="229" y="26"/>
                  </a:cubicBezTo>
                  <a:cubicBezTo>
                    <a:pt x="227" y="25"/>
                    <a:pt x="223" y="25"/>
                    <a:pt x="221" y="27"/>
                  </a:cubicBezTo>
                  <a:cubicBezTo>
                    <a:pt x="198" y="47"/>
                    <a:pt x="198" y="47"/>
                    <a:pt x="198" y="47"/>
                  </a:cubicBezTo>
                  <a:cubicBezTo>
                    <a:pt x="198" y="47"/>
                    <a:pt x="198" y="47"/>
                    <a:pt x="198" y="47"/>
                  </a:cubicBezTo>
                  <a:cubicBezTo>
                    <a:pt x="198" y="47"/>
                    <a:pt x="197" y="47"/>
                    <a:pt x="197" y="47"/>
                  </a:cubicBezTo>
                  <a:cubicBezTo>
                    <a:pt x="201" y="17"/>
                    <a:pt x="201" y="17"/>
                    <a:pt x="201" y="17"/>
                  </a:cubicBezTo>
                  <a:cubicBezTo>
                    <a:pt x="202" y="13"/>
                    <a:pt x="200" y="11"/>
                    <a:pt x="197" y="10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77" y="4"/>
                    <a:pt x="174" y="5"/>
                    <a:pt x="173" y="8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59" y="36"/>
                    <a:pt x="157" y="36"/>
                    <a:pt x="155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6" y="2"/>
                    <a:pt x="143" y="0"/>
                    <a:pt x="140" y="1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19" y="4"/>
                    <a:pt x="117" y="7"/>
                    <a:pt x="117" y="1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6" y="40"/>
                    <a:pt x="114" y="41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2" y="14"/>
                    <a:pt x="88" y="13"/>
                    <a:pt x="86" y="1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8" y="25"/>
                    <a:pt x="67" y="28"/>
                    <a:pt x="68" y="31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7" y="60"/>
                    <a:pt x="76" y="62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5" y="45"/>
                    <a:pt x="42" y="46"/>
                    <a:pt x="40" y="4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4"/>
                    <a:pt x="27" y="68"/>
                    <a:pt x="29" y="70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3" y="93"/>
                    <a:pt x="10" y="95"/>
                    <a:pt x="10" y="98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3" y="118"/>
                    <a:pt x="5" y="121"/>
                    <a:pt x="8" y="122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7"/>
                    <a:pt x="36" y="139"/>
                    <a:pt x="35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2" y="149"/>
                    <a:pt x="0" y="152"/>
                    <a:pt x="1" y="155"/>
                  </a:cubicBezTo>
                  <a:cubicBezTo>
                    <a:pt x="3" y="173"/>
                    <a:pt x="3" y="173"/>
                    <a:pt x="3" y="173"/>
                  </a:cubicBezTo>
                  <a:cubicBezTo>
                    <a:pt x="3" y="176"/>
                    <a:pt x="6" y="178"/>
                    <a:pt x="9" y="178"/>
                  </a:cubicBezTo>
                  <a:cubicBezTo>
                    <a:pt x="39" y="178"/>
                    <a:pt x="39" y="178"/>
                    <a:pt x="39" y="178"/>
                  </a:cubicBezTo>
                  <a:cubicBezTo>
                    <a:pt x="40" y="180"/>
                    <a:pt x="41" y="183"/>
                    <a:pt x="42" y="185"/>
                  </a:cubicBezTo>
                  <a:cubicBezTo>
                    <a:pt x="17" y="202"/>
                    <a:pt x="17" y="202"/>
                    <a:pt x="17" y="202"/>
                  </a:cubicBezTo>
                  <a:cubicBezTo>
                    <a:pt x="15" y="204"/>
                    <a:pt x="14" y="207"/>
                    <a:pt x="16" y="210"/>
                  </a:cubicBezTo>
                  <a:cubicBezTo>
                    <a:pt x="24" y="226"/>
                    <a:pt x="24" y="226"/>
                    <a:pt x="24" y="226"/>
                  </a:cubicBezTo>
                  <a:cubicBezTo>
                    <a:pt x="25" y="228"/>
                    <a:pt x="29" y="229"/>
                    <a:pt x="32" y="228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1" y="219"/>
                    <a:pt x="62" y="221"/>
                    <a:pt x="64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0"/>
                    <a:pt x="47" y="254"/>
                    <a:pt x="50" y="255"/>
                  </a:cubicBezTo>
                  <a:cubicBezTo>
                    <a:pt x="64" y="267"/>
                    <a:pt x="64" y="267"/>
                    <a:pt x="64" y="267"/>
                  </a:cubicBezTo>
                  <a:cubicBezTo>
                    <a:pt x="66" y="269"/>
                    <a:pt x="69" y="268"/>
                    <a:pt x="72" y="266"/>
                  </a:cubicBezTo>
                  <a:cubicBezTo>
                    <a:pt x="92" y="246"/>
                    <a:pt x="92" y="246"/>
                    <a:pt x="92" y="246"/>
                  </a:cubicBezTo>
                  <a:cubicBezTo>
                    <a:pt x="95" y="247"/>
                    <a:pt x="97" y="249"/>
                    <a:pt x="100" y="250"/>
                  </a:cubicBezTo>
                  <a:cubicBezTo>
                    <a:pt x="95" y="279"/>
                    <a:pt x="95" y="279"/>
                    <a:pt x="95" y="279"/>
                  </a:cubicBezTo>
                  <a:cubicBezTo>
                    <a:pt x="95" y="282"/>
                    <a:pt x="96" y="284"/>
                    <a:pt x="99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119" y="291"/>
                    <a:pt x="122" y="290"/>
                    <a:pt x="124" y="287"/>
                  </a:cubicBezTo>
                  <a:cubicBezTo>
                    <a:pt x="135" y="260"/>
                    <a:pt x="135" y="260"/>
                    <a:pt x="135" y="260"/>
                  </a:cubicBezTo>
                  <a:cubicBezTo>
                    <a:pt x="136" y="260"/>
                    <a:pt x="138" y="260"/>
                    <a:pt x="139" y="260"/>
                  </a:cubicBezTo>
                  <a:cubicBezTo>
                    <a:pt x="146" y="288"/>
                    <a:pt x="146" y="288"/>
                    <a:pt x="146" y="288"/>
                  </a:cubicBezTo>
                  <a:cubicBezTo>
                    <a:pt x="147" y="291"/>
                    <a:pt x="150" y="293"/>
                    <a:pt x="152" y="292"/>
                  </a:cubicBezTo>
                  <a:cubicBezTo>
                    <a:pt x="171" y="290"/>
                    <a:pt x="171" y="290"/>
                    <a:pt x="171" y="290"/>
                  </a:cubicBezTo>
                  <a:cubicBezTo>
                    <a:pt x="173" y="290"/>
                    <a:pt x="176" y="287"/>
                    <a:pt x="176" y="284"/>
                  </a:cubicBezTo>
                  <a:cubicBezTo>
                    <a:pt x="176" y="257"/>
                    <a:pt x="176" y="257"/>
                    <a:pt x="176" y="257"/>
                  </a:cubicBezTo>
                  <a:cubicBezTo>
                    <a:pt x="178" y="256"/>
                    <a:pt x="181" y="256"/>
                    <a:pt x="184" y="255"/>
                  </a:cubicBezTo>
                  <a:cubicBezTo>
                    <a:pt x="200" y="277"/>
                    <a:pt x="200" y="277"/>
                    <a:pt x="200" y="277"/>
                  </a:cubicBezTo>
                  <a:cubicBezTo>
                    <a:pt x="202" y="279"/>
                    <a:pt x="205" y="280"/>
                    <a:pt x="207" y="279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6" y="268"/>
                    <a:pt x="227" y="265"/>
                    <a:pt x="226" y="262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8" y="236"/>
                    <a:pt x="221" y="234"/>
                    <a:pt x="223" y="232"/>
                  </a:cubicBezTo>
                  <a:cubicBezTo>
                    <a:pt x="246" y="246"/>
                    <a:pt x="246" y="246"/>
                    <a:pt x="246" y="246"/>
                  </a:cubicBezTo>
                  <a:cubicBezTo>
                    <a:pt x="248" y="248"/>
                    <a:pt x="252" y="248"/>
                    <a:pt x="253" y="24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267" y="229"/>
                    <a:pt x="267" y="226"/>
                    <a:pt x="265" y="223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1"/>
                    <a:pt x="249" y="198"/>
                    <a:pt x="250" y="196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80" y="200"/>
                    <a:pt x="283" y="198"/>
                    <a:pt x="283" y="196"/>
                  </a:cubicBezTo>
                  <a:lnTo>
                    <a:pt x="288" y="178"/>
                  </a:lnTo>
                  <a:close/>
                  <a:moveTo>
                    <a:pt x="133" y="231"/>
                  </a:moveTo>
                  <a:cubicBezTo>
                    <a:pt x="142" y="199"/>
                    <a:pt x="142" y="199"/>
                    <a:pt x="142" y="199"/>
                  </a:cubicBezTo>
                  <a:cubicBezTo>
                    <a:pt x="152" y="200"/>
                    <a:pt x="162" y="198"/>
                    <a:pt x="171" y="193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177" y="230"/>
                    <a:pt x="155" y="236"/>
                    <a:pt x="133" y="231"/>
                  </a:cubicBezTo>
                  <a:close/>
                  <a:moveTo>
                    <a:pt x="70" y="182"/>
                  </a:moveTo>
                  <a:cubicBezTo>
                    <a:pt x="104" y="174"/>
                    <a:pt x="104" y="174"/>
                    <a:pt x="104" y="174"/>
                  </a:cubicBezTo>
                  <a:cubicBezTo>
                    <a:pt x="109" y="182"/>
                    <a:pt x="116" y="189"/>
                    <a:pt x="126" y="194"/>
                  </a:cubicBezTo>
                  <a:cubicBezTo>
                    <a:pt x="116" y="227"/>
                    <a:pt x="116" y="227"/>
                    <a:pt x="116" y="227"/>
                  </a:cubicBezTo>
                  <a:cubicBezTo>
                    <a:pt x="95" y="218"/>
                    <a:pt x="79" y="202"/>
                    <a:pt x="70" y="182"/>
                  </a:cubicBezTo>
                  <a:close/>
                  <a:moveTo>
                    <a:pt x="163" y="65"/>
                  </a:moveTo>
                  <a:cubicBezTo>
                    <a:pt x="153" y="97"/>
                    <a:pt x="153" y="97"/>
                    <a:pt x="153" y="97"/>
                  </a:cubicBezTo>
                  <a:cubicBezTo>
                    <a:pt x="142" y="96"/>
                    <a:pt x="131" y="99"/>
                    <a:pt x="122" y="104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16" y="66"/>
                    <a:pt x="139" y="61"/>
                    <a:pt x="163" y="65"/>
                  </a:cubicBezTo>
                  <a:close/>
                  <a:moveTo>
                    <a:pt x="226" y="116"/>
                  </a:moveTo>
                  <a:cubicBezTo>
                    <a:pt x="193" y="125"/>
                    <a:pt x="193" y="125"/>
                    <a:pt x="193" y="125"/>
                  </a:cubicBezTo>
                  <a:cubicBezTo>
                    <a:pt x="188" y="115"/>
                    <a:pt x="180" y="107"/>
                    <a:pt x="170" y="102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201" y="78"/>
                    <a:pt x="218" y="96"/>
                    <a:pt x="226" y="116"/>
                  </a:cubicBezTo>
                  <a:close/>
                  <a:moveTo>
                    <a:pt x="198" y="141"/>
                  </a:moveTo>
                  <a:cubicBezTo>
                    <a:pt x="231" y="133"/>
                    <a:pt x="231" y="133"/>
                    <a:pt x="231" y="133"/>
                  </a:cubicBezTo>
                  <a:cubicBezTo>
                    <a:pt x="233" y="145"/>
                    <a:pt x="233" y="159"/>
                    <a:pt x="229" y="172"/>
                  </a:cubicBezTo>
                  <a:cubicBezTo>
                    <a:pt x="225" y="185"/>
                    <a:pt x="218" y="198"/>
                    <a:pt x="208" y="207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90" y="177"/>
                    <a:pt x="195" y="170"/>
                    <a:pt x="197" y="162"/>
                  </a:cubicBezTo>
                  <a:cubicBezTo>
                    <a:pt x="199" y="155"/>
                    <a:pt x="199" y="148"/>
                    <a:pt x="198" y="141"/>
                  </a:cubicBezTo>
                  <a:close/>
                  <a:moveTo>
                    <a:pt x="169" y="154"/>
                  </a:moveTo>
                  <a:cubicBezTo>
                    <a:pt x="166" y="166"/>
                    <a:pt x="153" y="173"/>
                    <a:pt x="142" y="169"/>
                  </a:cubicBezTo>
                  <a:cubicBezTo>
                    <a:pt x="130" y="166"/>
                    <a:pt x="123" y="154"/>
                    <a:pt x="127" y="142"/>
                  </a:cubicBezTo>
                  <a:cubicBezTo>
                    <a:pt x="130" y="130"/>
                    <a:pt x="142" y="123"/>
                    <a:pt x="154" y="127"/>
                  </a:cubicBezTo>
                  <a:cubicBezTo>
                    <a:pt x="166" y="130"/>
                    <a:pt x="172" y="142"/>
                    <a:pt x="169" y="154"/>
                  </a:cubicBezTo>
                  <a:close/>
                  <a:moveTo>
                    <a:pt x="98" y="157"/>
                  </a:moveTo>
                  <a:cubicBezTo>
                    <a:pt x="65" y="166"/>
                    <a:pt x="65" y="166"/>
                    <a:pt x="65" y="166"/>
                  </a:cubicBezTo>
                  <a:cubicBezTo>
                    <a:pt x="62" y="152"/>
                    <a:pt x="62" y="138"/>
                    <a:pt x="66" y="125"/>
                  </a:cubicBezTo>
                  <a:cubicBezTo>
                    <a:pt x="70" y="112"/>
                    <a:pt x="77" y="101"/>
                    <a:pt x="85" y="91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4" y="121"/>
                    <a:pt x="101" y="127"/>
                    <a:pt x="99" y="134"/>
                  </a:cubicBezTo>
                  <a:cubicBezTo>
                    <a:pt x="96" y="142"/>
                    <a:pt x="96" y="150"/>
                    <a:pt x="98" y="1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70" name="Freeform 31"/>
            <p:cNvSpPr>
              <a:spLocks noEditPoints="1"/>
            </p:cNvSpPr>
            <p:nvPr/>
          </p:nvSpPr>
          <p:spPr bwMode="auto">
            <a:xfrm flipH="1">
              <a:off x="23020" y="7242"/>
              <a:ext cx="2176" cy="2176"/>
            </a:xfrm>
            <a:custGeom>
              <a:avLst/>
              <a:gdLst>
                <a:gd name="T0" fmla="*/ 234 w 263"/>
                <a:gd name="T1" fmla="*/ 144 h 263"/>
                <a:gd name="T2" fmla="*/ 262 w 263"/>
                <a:gd name="T3" fmla="*/ 124 h 263"/>
                <a:gd name="T4" fmla="*/ 230 w 263"/>
                <a:gd name="T5" fmla="*/ 103 h 263"/>
                <a:gd name="T6" fmla="*/ 249 w 263"/>
                <a:gd name="T7" fmla="*/ 74 h 263"/>
                <a:gd name="T8" fmla="*/ 210 w 263"/>
                <a:gd name="T9" fmla="*/ 67 h 263"/>
                <a:gd name="T10" fmla="*/ 219 w 263"/>
                <a:gd name="T11" fmla="*/ 34 h 263"/>
                <a:gd name="T12" fmla="*/ 179 w 263"/>
                <a:gd name="T13" fmla="*/ 42 h 263"/>
                <a:gd name="T14" fmla="*/ 182 w 263"/>
                <a:gd name="T15" fmla="*/ 14 h 263"/>
                <a:gd name="T16" fmla="*/ 156 w 263"/>
                <a:gd name="T17" fmla="*/ 7 h 263"/>
                <a:gd name="T18" fmla="*/ 140 w 263"/>
                <a:gd name="T19" fmla="*/ 31 h 263"/>
                <a:gd name="T20" fmla="*/ 110 w 263"/>
                <a:gd name="T21" fmla="*/ 3 h 263"/>
                <a:gd name="T22" fmla="*/ 101 w 263"/>
                <a:gd name="T23" fmla="*/ 37 h 263"/>
                <a:gd name="T24" fmla="*/ 78 w 263"/>
                <a:gd name="T25" fmla="*/ 12 h 263"/>
                <a:gd name="T26" fmla="*/ 71 w 263"/>
                <a:gd name="T27" fmla="*/ 52 h 263"/>
                <a:gd name="T28" fmla="*/ 43 w 263"/>
                <a:gd name="T29" fmla="*/ 42 h 263"/>
                <a:gd name="T30" fmla="*/ 26 w 263"/>
                <a:gd name="T31" fmla="*/ 62 h 263"/>
                <a:gd name="T32" fmla="*/ 42 w 263"/>
                <a:gd name="T33" fmla="*/ 88 h 263"/>
                <a:gd name="T34" fmla="*/ 9 w 263"/>
                <a:gd name="T35" fmla="*/ 87 h 263"/>
                <a:gd name="T36" fmla="*/ 32 w 263"/>
                <a:gd name="T37" fmla="*/ 121 h 263"/>
                <a:gd name="T38" fmla="*/ 31 w 263"/>
                <a:gd name="T39" fmla="*/ 127 h 263"/>
                <a:gd name="T40" fmla="*/ 3 w 263"/>
                <a:gd name="T41" fmla="*/ 156 h 263"/>
                <a:gd name="T42" fmla="*/ 37 w 263"/>
                <a:gd name="T43" fmla="*/ 166 h 263"/>
                <a:gd name="T44" fmla="*/ 22 w 263"/>
                <a:gd name="T45" fmla="*/ 203 h 263"/>
                <a:gd name="T46" fmla="*/ 57 w 263"/>
                <a:gd name="T47" fmla="*/ 200 h 263"/>
                <a:gd name="T48" fmla="*/ 58 w 263"/>
                <a:gd name="T49" fmla="*/ 240 h 263"/>
                <a:gd name="T50" fmla="*/ 90 w 263"/>
                <a:gd name="T51" fmla="*/ 225 h 263"/>
                <a:gd name="T52" fmla="*/ 105 w 263"/>
                <a:gd name="T53" fmla="*/ 261 h 263"/>
                <a:gd name="T54" fmla="*/ 125 w 263"/>
                <a:gd name="T55" fmla="*/ 234 h 263"/>
                <a:gd name="T56" fmla="*/ 154 w 263"/>
                <a:gd name="T57" fmla="*/ 261 h 263"/>
                <a:gd name="T58" fmla="*/ 166 w 263"/>
                <a:gd name="T59" fmla="*/ 229 h 263"/>
                <a:gd name="T60" fmla="*/ 202 w 263"/>
                <a:gd name="T61" fmla="*/ 242 h 263"/>
                <a:gd name="T62" fmla="*/ 201 w 263"/>
                <a:gd name="T63" fmla="*/ 208 h 263"/>
                <a:gd name="T64" fmla="*/ 239 w 263"/>
                <a:gd name="T65" fmla="*/ 208 h 263"/>
                <a:gd name="T66" fmla="*/ 225 w 263"/>
                <a:gd name="T67" fmla="*/ 176 h 263"/>
                <a:gd name="T68" fmla="*/ 260 w 263"/>
                <a:gd name="T69" fmla="*/ 160 h 263"/>
                <a:gd name="T70" fmla="*/ 154 w 263"/>
                <a:gd name="T71" fmla="*/ 174 h 263"/>
                <a:gd name="T72" fmla="*/ 63 w 263"/>
                <a:gd name="T73" fmla="*/ 163 h 263"/>
                <a:gd name="T74" fmla="*/ 105 w 263"/>
                <a:gd name="T75" fmla="*/ 204 h 263"/>
                <a:gd name="T76" fmla="*/ 138 w 263"/>
                <a:gd name="T77" fmla="*/ 87 h 263"/>
                <a:gd name="T78" fmla="*/ 147 w 263"/>
                <a:gd name="T79" fmla="*/ 58 h 263"/>
                <a:gd name="T80" fmla="*/ 153 w 263"/>
                <a:gd name="T81" fmla="*/ 91 h 263"/>
                <a:gd name="T82" fmla="*/ 179 w 263"/>
                <a:gd name="T83" fmla="*/ 126 h 263"/>
                <a:gd name="T84" fmla="*/ 188 w 263"/>
                <a:gd name="T85" fmla="*/ 186 h 263"/>
                <a:gd name="T86" fmla="*/ 179 w 263"/>
                <a:gd name="T87" fmla="*/ 126 h 263"/>
                <a:gd name="T88" fmla="*/ 114 w 263"/>
                <a:gd name="T89" fmla="*/ 127 h 263"/>
                <a:gd name="T90" fmla="*/ 88 w 263"/>
                <a:gd name="T91" fmla="*/ 141 h 263"/>
                <a:gd name="T92" fmla="*/ 77 w 263"/>
                <a:gd name="T93" fmla="*/ 82 h 263"/>
                <a:gd name="T94" fmla="*/ 88 w 263"/>
                <a:gd name="T95" fmla="*/ 14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3" h="263">
                  <a:moveTo>
                    <a:pt x="260" y="160"/>
                  </a:moveTo>
                  <a:cubicBezTo>
                    <a:pt x="261" y="157"/>
                    <a:pt x="259" y="155"/>
                    <a:pt x="257" y="154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34" y="141"/>
                    <a:pt x="235" y="138"/>
                    <a:pt x="235" y="135"/>
                  </a:cubicBezTo>
                  <a:cubicBezTo>
                    <a:pt x="258" y="129"/>
                    <a:pt x="258" y="129"/>
                    <a:pt x="258" y="129"/>
                  </a:cubicBezTo>
                  <a:cubicBezTo>
                    <a:pt x="261" y="129"/>
                    <a:pt x="263" y="126"/>
                    <a:pt x="262" y="124"/>
                  </a:cubicBezTo>
                  <a:cubicBezTo>
                    <a:pt x="260" y="107"/>
                    <a:pt x="260" y="107"/>
                    <a:pt x="260" y="107"/>
                  </a:cubicBezTo>
                  <a:cubicBezTo>
                    <a:pt x="260" y="105"/>
                    <a:pt x="258" y="103"/>
                    <a:pt x="255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29" y="100"/>
                    <a:pt x="228" y="98"/>
                    <a:pt x="227" y="95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0" y="79"/>
                    <a:pt x="250" y="76"/>
                    <a:pt x="249" y="74"/>
                  </a:cubicBezTo>
                  <a:cubicBezTo>
                    <a:pt x="241" y="60"/>
                    <a:pt x="241" y="60"/>
                    <a:pt x="241" y="60"/>
                  </a:cubicBezTo>
                  <a:cubicBezTo>
                    <a:pt x="240" y="57"/>
                    <a:pt x="237" y="56"/>
                    <a:pt x="235" y="57"/>
                  </a:cubicBezTo>
                  <a:cubicBezTo>
                    <a:pt x="210" y="67"/>
                    <a:pt x="210" y="67"/>
                    <a:pt x="210" y="67"/>
                  </a:cubicBezTo>
                  <a:cubicBezTo>
                    <a:pt x="209" y="65"/>
                    <a:pt x="207" y="63"/>
                    <a:pt x="206" y="62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1" y="39"/>
                    <a:pt x="221" y="35"/>
                    <a:pt x="219" y="34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204" y="21"/>
                    <a:pt x="201" y="21"/>
                    <a:pt x="199" y="23"/>
                  </a:cubicBezTo>
                  <a:cubicBezTo>
                    <a:pt x="179" y="42"/>
                    <a:pt x="179" y="42"/>
                    <a:pt x="179" y="42"/>
                  </a:cubicBezTo>
                  <a:cubicBezTo>
                    <a:pt x="179" y="42"/>
                    <a:pt x="179" y="42"/>
                    <a:pt x="179" y="42"/>
                  </a:cubicBezTo>
                  <a:cubicBezTo>
                    <a:pt x="178" y="42"/>
                    <a:pt x="178" y="42"/>
                    <a:pt x="177" y="41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1"/>
                    <a:pt x="180" y="9"/>
                    <a:pt x="178" y="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0" y="3"/>
                    <a:pt x="157" y="4"/>
                    <a:pt x="156" y="7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43" y="32"/>
                    <a:pt x="142" y="32"/>
                    <a:pt x="140" y="32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1"/>
                    <a:pt x="129" y="0"/>
                    <a:pt x="127" y="0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08" y="3"/>
                    <a:pt x="106" y="5"/>
                    <a:pt x="106" y="8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5"/>
                    <a:pt x="103" y="36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0" y="11"/>
                    <a:pt x="78" y="12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1" y="22"/>
                    <a:pt x="60" y="25"/>
                    <a:pt x="61" y="27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0" y="54"/>
                    <a:pt x="68" y="55"/>
                    <a:pt x="66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1" y="40"/>
                    <a:pt x="37" y="40"/>
                    <a:pt x="36" y="42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7"/>
                    <a:pt x="24" y="60"/>
                    <a:pt x="26" y="6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4"/>
                    <a:pt x="43" y="86"/>
                    <a:pt x="42" y="88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2" y="83"/>
                    <a:pt x="9" y="85"/>
                    <a:pt x="9" y="87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6"/>
                    <a:pt x="4" y="108"/>
                    <a:pt x="7" y="109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23"/>
                    <a:pt x="32" y="125"/>
                    <a:pt x="32" y="126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2" y="134"/>
                    <a:pt x="0" y="137"/>
                    <a:pt x="1" y="139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3" y="158"/>
                    <a:pt x="5" y="160"/>
                    <a:pt x="8" y="160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6" y="162"/>
                    <a:pt x="37" y="164"/>
                    <a:pt x="37" y="166"/>
                  </a:cubicBezTo>
                  <a:cubicBezTo>
                    <a:pt x="16" y="182"/>
                    <a:pt x="16" y="182"/>
                    <a:pt x="16" y="182"/>
                  </a:cubicBezTo>
                  <a:cubicBezTo>
                    <a:pt x="13" y="183"/>
                    <a:pt x="13" y="186"/>
                    <a:pt x="14" y="188"/>
                  </a:cubicBezTo>
                  <a:cubicBezTo>
                    <a:pt x="22" y="203"/>
                    <a:pt x="22" y="203"/>
                    <a:pt x="22" y="203"/>
                  </a:cubicBezTo>
                  <a:cubicBezTo>
                    <a:pt x="23" y="205"/>
                    <a:pt x="26" y="206"/>
                    <a:pt x="28" y="205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5" y="197"/>
                    <a:pt x="56" y="199"/>
                    <a:pt x="57" y="200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2" y="225"/>
                    <a:pt x="43" y="228"/>
                    <a:pt x="45" y="229"/>
                  </a:cubicBezTo>
                  <a:cubicBezTo>
                    <a:pt x="58" y="240"/>
                    <a:pt x="58" y="240"/>
                    <a:pt x="58" y="240"/>
                  </a:cubicBezTo>
                  <a:cubicBezTo>
                    <a:pt x="59" y="241"/>
                    <a:pt x="62" y="241"/>
                    <a:pt x="64" y="239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85" y="222"/>
                    <a:pt x="87" y="223"/>
                    <a:pt x="90" y="225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3"/>
                    <a:pt x="87" y="256"/>
                    <a:pt x="89" y="256"/>
                  </a:cubicBezTo>
                  <a:cubicBezTo>
                    <a:pt x="105" y="261"/>
                    <a:pt x="105" y="261"/>
                    <a:pt x="105" y="261"/>
                  </a:cubicBezTo>
                  <a:cubicBezTo>
                    <a:pt x="107" y="262"/>
                    <a:pt x="110" y="260"/>
                    <a:pt x="111" y="258"/>
                  </a:cubicBezTo>
                  <a:cubicBezTo>
                    <a:pt x="122" y="234"/>
                    <a:pt x="122" y="234"/>
                    <a:pt x="122" y="234"/>
                  </a:cubicBezTo>
                  <a:cubicBezTo>
                    <a:pt x="123" y="234"/>
                    <a:pt x="124" y="234"/>
                    <a:pt x="125" y="234"/>
                  </a:cubicBezTo>
                  <a:cubicBezTo>
                    <a:pt x="132" y="259"/>
                    <a:pt x="132" y="259"/>
                    <a:pt x="132" y="259"/>
                  </a:cubicBezTo>
                  <a:cubicBezTo>
                    <a:pt x="132" y="261"/>
                    <a:pt x="135" y="263"/>
                    <a:pt x="137" y="263"/>
                  </a:cubicBezTo>
                  <a:cubicBezTo>
                    <a:pt x="154" y="261"/>
                    <a:pt x="154" y="261"/>
                    <a:pt x="154" y="261"/>
                  </a:cubicBezTo>
                  <a:cubicBezTo>
                    <a:pt x="156" y="261"/>
                    <a:pt x="158" y="258"/>
                    <a:pt x="158" y="256"/>
                  </a:cubicBezTo>
                  <a:cubicBezTo>
                    <a:pt x="158" y="231"/>
                    <a:pt x="158" y="231"/>
                    <a:pt x="158" y="231"/>
                  </a:cubicBezTo>
                  <a:cubicBezTo>
                    <a:pt x="161" y="231"/>
                    <a:pt x="163" y="230"/>
                    <a:pt x="166" y="229"/>
                  </a:cubicBezTo>
                  <a:cubicBezTo>
                    <a:pt x="180" y="249"/>
                    <a:pt x="180" y="249"/>
                    <a:pt x="180" y="249"/>
                  </a:cubicBezTo>
                  <a:cubicBezTo>
                    <a:pt x="182" y="251"/>
                    <a:pt x="185" y="252"/>
                    <a:pt x="187" y="251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4" y="241"/>
                    <a:pt x="205" y="238"/>
                    <a:pt x="204" y="236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197" y="212"/>
                    <a:pt x="199" y="210"/>
                    <a:pt x="201" y="208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4" y="223"/>
                    <a:pt x="227" y="223"/>
                    <a:pt x="228" y="221"/>
                  </a:cubicBezTo>
                  <a:cubicBezTo>
                    <a:pt x="239" y="208"/>
                    <a:pt x="239" y="208"/>
                    <a:pt x="239" y="208"/>
                  </a:cubicBezTo>
                  <a:cubicBezTo>
                    <a:pt x="241" y="206"/>
                    <a:pt x="240" y="203"/>
                    <a:pt x="239" y="201"/>
                  </a:cubicBezTo>
                  <a:cubicBezTo>
                    <a:pt x="222" y="183"/>
                    <a:pt x="222" y="183"/>
                    <a:pt x="222" y="183"/>
                  </a:cubicBezTo>
                  <a:cubicBezTo>
                    <a:pt x="223" y="181"/>
                    <a:pt x="224" y="178"/>
                    <a:pt x="225" y="176"/>
                  </a:cubicBezTo>
                  <a:cubicBezTo>
                    <a:pt x="249" y="179"/>
                    <a:pt x="249" y="179"/>
                    <a:pt x="249" y="179"/>
                  </a:cubicBezTo>
                  <a:cubicBezTo>
                    <a:pt x="252" y="180"/>
                    <a:pt x="255" y="178"/>
                    <a:pt x="255" y="176"/>
                  </a:cubicBezTo>
                  <a:lnTo>
                    <a:pt x="260" y="160"/>
                  </a:lnTo>
                  <a:close/>
                  <a:moveTo>
                    <a:pt x="120" y="208"/>
                  </a:moveTo>
                  <a:cubicBezTo>
                    <a:pt x="128" y="179"/>
                    <a:pt x="128" y="179"/>
                    <a:pt x="128" y="179"/>
                  </a:cubicBezTo>
                  <a:cubicBezTo>
                    <a:pt x="137" y="180"/>
                    <a:pt x="146" y="178"/>
                    <a:pt x="154" y="174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60" y="207"/>
                    <a:pt x="140" y="212"/>
                    <a:pt x="120" y="208"/>
                  </a:cubicBezTo>
                  <a:close/>
                  <a:moveTo>
                    <a:pt x="63" y="163"/>
                  </a:moveTo>
                  <a:cubicBezTo>
                    <a:pt x="93" y="156"/>
                    <a:pt x="93" y="156"/>
                    <a:pt x="93" y="156"/>
                  </a:cubicBezTo>
                  <a:cubicBezTo>
                    <a:pt x="98" y="164"/>
                    <a:pt x="105" y="170"/>
                    <a:pt x="113" y="174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86" y="196"/>
                    <a:pt x="71" y="181"/>
                    <a:pt x="63" y="163"/>
                  </a:cubicBezTo>
                  <a:close/>
                  <a:moveTo>
                    <a:pt x="147" y="58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28" y="86"/>
                    <a:pt x="118" y="88"/>
                    <a:pt x="110" y="93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105" y="59"/>
                    <a:pt x="126" y="54"/>
                    <a:pt x="147" y="58"/>
                  </a:cubicBezTo>
                  <a:close/>
                  <a:moveTo>
                    <a:pt x="204" y="104"/>
                  </a:moveTo>
                  <a:cubicBezTo>
                    <a:pt x="174" y="112"/>
                    <a:pt x="174" y="112"/>
                    <a:pt x="174" y="112"/>
                  </a:cubicBezTo>
                  <a:cubicBezTo>
                    <a:pt x="170" y="103"/>
                    <a:pt x="162" y="96"/>
                    <a:pt x="153" y="91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82" y="70"/>
                    <a:pt x="196" y="86"/>
                    <a:pt x="204" y="104"/>
                  </a:cubicBezTo>
                  <a:close/>
                  <a:moveTo>
                    <a:pt x="179" y="126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10" y="130"/>
                    <a:pt x="210" y="142"/>
                    <a:pt x="207" y="154"/>
                  </a:cubicBezTo>
                  <a:cubicBezTo>
                    <a:pt x="203" y="167"/>
                    <a:pt x="196" y="177"/>
                    <a:pt x="188" y="186"/>
                  </a:cubicBezTo>
                  <a:cubicBezTo>
                    <a:pt x="167" y="164"/>
                    <a:pt x="167" y="164"/>
                    <a:pt x="167" y="164"/>
                  </a:cubicBezTo>
                  <a:cubicBezTo>
                    <a:pt x="172" y="159"/>
                    <a:pt x="175" y="153"/>
                    <a:pt x="177" y="146"/>
                  </a:cubicBezTo>
                  <a:cubicBezTo>
                    <a:pt x="179" y="139"/>
                    <a:pt x="180" y="133"/>
                    <a:pt x="179" y="126"/>
                  </a:cubicBezTo>
                  <a:close/>
                  <a:moveTo>
                    <a:pt x="152" y="138"/>
                  </a:moveTo>
                  <a:cubicBezTo>
                    <a:pt x="149" y="149"/>
                    <a:pt x="138" y="155"/>
                    <a:pt x="128" y="152"/>
                  </a:cubicBezTo>
                  <a:cubicBezTo>
                    <a:pt x="117" y="149"/>
                    <a:pt x="111" y="138"/>
                    <a:pt x="114" y="127"/>
                  </a:cubicBezTo>
                  <a:cubicBezTo>
                    <a:pt x="117" y="117"/>
                    <a:pt x="128" y="111"/>
                    <a:pt x="139" y="114"/>
                  </a:cubicBezTo>
                  <a:cubicBezTo>
                    <a:pt x="149" y="117"/>
                    <a:pt x="155" y="128"/>
                    <a:pt x="152" y="138"/>
                  </a:cubicBezTo>
                  <a:close/>
                  <a:moveTo>
                    <a:pt x="88" y="141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56" y="137"/>
                    <a:pt x="56" y="124"/>
                    <a:pt x="60" y="112"/>
                  </a:cubicBezTo>
                  <a:cubicBezTo>
                    <a:pt x="63" y="100"/>
                    <a:pt x="69" y="90"/>
                    <a:pt x="77" y="82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4" y="108"/>
                    <a:pt x="91" y="114"/>
                    <a:pt x="89" y="120"/>
                  </a:cubicBezTo>
                  <a:cubicBezTo>
                    <a:pt x="87" y="127"/>
                    <a:pt x="87" y="134"/>
                    <a:pt x="88" y="1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  <p:sp>
          <p:nvSpPr>
            <p:cNvPr id="71" name="Freeform 33"/>
            <p:cNvSpPr>
              <a:spLocks noEditPoints="1"/>
            </p:cNvSpPr>
            <p:nvPr/>
          </p:nvSpPr>
          <p:spPr bwMode="auto">
            <a:xfrm flipH="1">
              <a:off x="23584" y="8881"/>
              <a:ext cx="4646" cy="4650"/>
            </a:xfrm>
            <a:custGeom>
              <a:avLst/>
              <a:gdLst>
                <a:gd name="T0" fmla="*/ 500 w 562"/>
                <a:gd name="T1" fmla="*/ 309 h 563"/>
                <a:gd name="T2" fmla="*/ 561 w 562"/>
                <a:gd name="T3" fmla="*/ 265 h 563"/>
                <a:gd name="T4" fmla="*/ 491 w 562"/>
                <a:gd name="T5" fmla="*/ 220 h 563"/>
                <a:gd name="T6" fmla="*/ 532 w 562"/>
                <a:gd name="T7" fmla="*/ 159 h 563"/>
                <a:gd name="T8" fmla="*/ 449 w 562"/>
                <a:gd name="T9" fmla="*/ 143 h 563"/>
                <a:gd name="T10" fmla="*/ 467 w 562"/>
                <a:gd name="T11" fmla="*/ 73 h 563"/>
                <a:gd name="T12" fmla="*/ 382 w 562"/>
                <a:gd name="T13" fmla="*/ 90 h 563"/>
                <a:gd name="T14" fmla="*/ 388 w 562"/>
                <a:gd name="T15" fmla="*/ 31 h 563"/>
                <a:gd name="T16" fmla="*/ 333 w 562"/>
                <a:gd name="T17" fmla="*/ 15 h 563"/>
                <a:gd name="T18" fmla="*/ 299 w 562"/>
                <a:gd name="T19" fmla="*/ 66 h 563"/>
                <a:gd name="T20" fmla="*/ 235 w 562"/>
                <a:gd name="T21" fmla="*/ 6 h 563"/>
                <a:gd name="T22" fmla="*/ 216 w 562"/>
                <a:gd name="T23" fmla="*/ 79 h 563"/>
                <a:gd name="T24" fmla="*/ 165 w 562"/>
                <a:gd name="T25" fmla="*/ 27 h 563"/>
                <a:gd name="T26" fmla="*/ 152 w 562"/>
                <a:gd name="T27" fmla="*/ 112 h 563"/>
                <a:gd name="T28" fmla="*/ 91 w 562"/>
                <a:gd name="T29" fmla="*/ 89 h 563"/>
                <a:gd name="T30" fmla="*/ 55 w 562"/>
                <a:gd name="T31" fmla="*/ 134 h 563"/>
                <a:gd name="T32" fmla="*/ 89 w 562"/>
                <a:gd name="T33" fmla="*/ 190 h 563"/>
                <a:gd name="T34" fmla="*/ 18 w 562"/>
                <a:gd name="T35" fmla="*/ 187 h 563"/>
                <a:gd name="T36" fmla="*/ 68 w 562"/>
                <a:gd name="T37" fmla="*/ 258 h 563"/>
                <a:gd name="T38" fmla="*/ 67 w 562"/>
                <a:gd name="T39" fmla="*/ 271 h 563"/>
                <a:gd name="T40" fmla="*/ 6 w 562"/>
                <a:gd name="T41" fmla="*/ 333 h 563"/>
                <a:gd name="T42" fmla="*/ 80 w 562"/>
                <a:gd name="T43" fmla="*/ 356 h 563"/>
                <a:gd name="T44" fmla="*/ 47 w 562"/>
                <a:gd name="T45" fmla="*/ 434 h 563"/>
                <a:gd name="T46" fmla="*/ 122 w 562"/>
                <a:gd name="T47" fmla="*/ 429 h 563"/>
                <a:gd name="T48" fmla="*/ 123 w 562"/>
                <a:gd name="T49" fmla="*/ 513 h 563"/>
                <a:gd name="T50" fmla="*/ 191 w 562"/>
                <a:gd name="T51" fmla="*/ 480 h 563"/>
                <a:gd name="T52" fmla="*/ 225 w 562"/>
                <a:gd name="T53" fmla="*/ 558 h 563"/>
                <a:gd name="T54" fmla="*/ 268 w 562"/>
                <a:gd name="T55" fmla="*/ 501 h 563"/>
                <a:gd name="T56" fmla="*/ 328 w 562"/>
                <a:gd name="T57" fmla="*/ 558 h 563"/>
                <a:gd name="T58" fmla="*/ 353 w 562"/>
                <a:gd name="T59" fmla="*/ 490 h 563"/>
                <a:gd name="T60" fmla="*/ 430 w 562"/>
                <a:gd name="T61" fmla="*/ 519 h 563"/>
                <a:gd name="T62" fmla="*/ 429 w 562"/>
                <a:gd name="T63" fmla="*/ 446 h 563"/>
                <a:gd name="T64" fmla="*/ 510 w 562"/>
                <a:gd name="T65" fmla="*/ 444 h 563"/>
                <a:gd name="T66" fmla="*/ 481 w 562"/>
                <a:gd name="T67" fmla="*/ 376 h 563"/>
                <a:gd name="T68" fmla="*/ 555 w 562"/>
                <a:gd name="T69" fmla="*/ 342 h 563"/>
                <a:gd name="T70" fmla="*/ 329 w 562"/>
                <a:gd name="T71" fmla="*/ 372 h 563"/>
                <a:gd name="T72" fmla="*/ 135 w 562"/>
                <a:gd name="T73" fmla="*/ 350 h 563"/>
                <a:gd name="T74" fmla="*/ 224 w 562"/>
                <a:gd name="T75" fmla="*/ 436 h 563"/>
                <a:gd name="T76" fmla="*/ 295 w 562"/>
                <a:gd name="T77" fmla="*/ 187 h 563"/>
                <a:gd name="T78" fmla="*/ 313 w 562"/>
                <a:gd name="T79" fmla="*/ 124 h 563"/>
                <a:gd name="T80" fmla="*/ 327 w 562"/>
                <a:gd name="T81" fmla="*/ 196 h 563"/>
                <a:gd name="T82" fmla="*/ 382 w 562"/>
                <a:gd name="T83" fmla="*/ 271 h 563"/>
                <a:gd name="T84" fmla="*/ 401 w 562"/>
                <a:gd name="T85" fmla="*/ 399 h 563"/>
                <a:gd name="T86" fmla="*/ 382 w 562"/>
                <a:gd name="T87" fmla="*/ 271 h 563"/>
                <a:gd name="T88" fmla="*/ 243 w 562"/>
                <a:gd name="T89" fmla="*/ 273 h 563"/>
                <a:gd name="T90" fmla="*/ 188 w 562"/>
                <a:gd name="T91" fmla="*/ 302 h 563"/>
                <a:gd name="T92" fmla="*/ 163 w 562"/>
                <a:gd name="T93" fmla="*/ 175 h 563"/>
                <a:gd name="T94" fmla="*/ 188 w 562"/>
                <a:gd name="T95" fmla="*/ 30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2" h="563">
                  <a:moveTo>
                    <a:pt x="555" y="342"/>
                  </a:moveTo>
                  <a:cubicBezTo>
                    <a:pt x="557" y="337"/>
                    <a:pt x="554" y="331"/>
                    <a:pt x="548" y="329"/>
                  </a:cubicBezTo>
                  <a:cubicBezTo>
                    <a:pt x="500" y="309"/>
                    <a:pt x="500" y="309"/>
                    <a:pt x="500" y="309"/>
                  </a:cubicBezTo>
                  <a:cubicBezTo>
                    <a:pt x="501" y="302"/>
                    <a:pt x="501" y="296"/>
                    <a:pt x="501" y="290"/>
                  </a:cubicBezTo>
                  <a:cubicBezTo>
                    <a:pt x="552" y="277"/>
                    <a:pt x="552" y="277"/>
                    <a:pt x="552" y="277"/>
                  </a:cubicBezTo>
                  <a:cubicBezTo>
                    <a:pt x="558" y="275"/>
                    <a:pt x="562" y="270"/>
                    <a:pt x="561" y="265"/>
                  </a:cubicBezTo>
                  <a:cubicBezTo>
                    <a:pt x="556" y="230"/>
                    <a:pt x="556" y="230"/>
                    <a:pt x="556" y="230"/>
                  </a:cubicBezTo>
                  <a:cubicBezTo>
                    <a:pt x="556" y="224"/>
                    <a:pt x="551" y="220"/>
                    <a:pt x="545" y="220"/>
                  </a:cubicBezTo>
                  <a:cubicBezTo>
                    <a:pt x="491" y="220"/>
                    <a:pt x="491" y="220"/>
                    <a:pt x="491" y="220"/>
                  </a:cubicBezTo>
                  <a:cubicBezTo>
                    <a:pt x="490" y="215"/>
                    <a:pt x="488" y="209"/>
                    <a:pt x="486" y="204"/>
                  </a:cubicBezTo>
                  <a:cubicBezTo>
                    <a:pt x="528" y="174"/>
                    <a:pt x="528" y="174"/>
                    <a:pt x="528" y="174"/>
                  </a:cubicBezTo>
                  <a:cubicBezTo>
                    <a:pt x="533" y="170"/>
                    <a:pt x="535" y="164"/>
                    <a:pt x="532" y="159"/>
                  </a:cubicBezTo>
                  <a:cubicBezTo>
                    <a:pt x="515" y="128"/>
                    <a:pt x="515" y="128"/>
                    <a:pt x="515" y="128"/>
                  </a:cubicBezTo>
                  <a:cubicBezTo>
                    <a:pt x="513" y="123"/>
                    <a:pt x="507" y="121"/>
                    <a:pt x="502" y="123"/>
                  </a:cubicBezTo>
                  <a:cubicBezTo>
                    <a:pt x="449" y="143"/>
                    <a:pt x="449" y="143"/>
                    <a:pt x="449" y="143"/>
                  </a:cubicBezTo>
                  <a:cubicBezTo>
                    <a:pt x="446" y="140"/>
                    <a:pt x="443" y="136"/>
                    <a:pt x="439" y="133"/>
                  </a:cubicBezTo>
                  <a:cubicBezTo>
                    <a:pt x="469" y="88"/>
                    <a:pt x="469" y="88"/>
                    <a:pt x="469" y="88"/>
                  </a:cubicBezTo>
                  <a:cubicBezTo>
                    <a:pt x="472" y="83"/>
                    <a:pt x="472" y="76"/>
                    <a:pt x="467" y="73"/>
                  </a:cubicBezTo>
                  <a:cubicBezTo>
                    <a:pt x="440" y="50"/>
                    <a:pt x="440" y="50"/>
                    <a:pt x="440" y="50"/>
                  </a:cubicBezTo>
                  <a:cubicBezTo>
                    <a:pt x="437" y="46"/>
                    <a:pt x="430" y="47"/>
                    <a:pt x="426" y="51"/>
                  </a:cubicBezTo>
                  <a:cubicBezTo>
                    <a:pt x="382" y="90"/>
                    <a:pt x="382" y="90"/>
                    <a:pt x="382" y="90"/>
                  </a:cubicBezTo>
                  <a:cubicBezTo>
                    <a:pt x="382" y="91"/>
                    <a:pt x="382" y="91"/>
                    <a:pt x="382" y="91"/>
                  </a:cubicBezTo>
                  <a:cubicBezTo>
                    <a:pt x="380" y="90"/>
                    <a:pt x="379" y="90"/>
                    <a:pt x="378" y="89"/>
                  </a:cubicBezTo>
                  <a:cubicBezTo>
                    <a:pt x="388" y="31"/>
                    <a:pt x="388" y="31"/>
                    <a:pt x="388" y="31"/>
                  </a:cubicBezTo>
                  <a:cubicBezTo>
                    <a:pt x="389" y="25"/>
                    <a:pt x="385" y="20"/>
                    <a:pt x="380" y="18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41" y="7"/>
                    <a:pt x="335" y="10"/>
                    <a:pt x="333" y="15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6" y="69"/>
                    <a:pt x="302" y="68"/>
                    <a:pt x="299" y="68"/>
                  </a:cubicBezTo>
                  <a:cubicBezTo>
                    <a:pt x="299" y="67"/>
                    <a:pt x="299" y="67"/>
                    <a:pt x="299" y="66"/>
                  </a:cubicBezTo>
                  <a:cubicBezTo>
                    <a:pt x="282" y="9"/>
                    <a:pt x="282" y="9"/>
                    <a:pt x="282" y="9"/>
                  </a:cubicBezTo>
                  <a:cubicBezTo>
                    <a:pt x="281" y="4"/>
                    <a:pt x="275" y="0"/>
                    <a:pt x="270" y="1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0" y="7"/>
                    <a:pt x="226" y="12"/>
                    <a:pt x="226" y="18"/>
                  </a:cubicBezTo>
                  <a:cubicBezTo>
                    <a:pt x="227" y="75"/>
                    <a:pt x="227" y="75"/>
                    <a:pt x="227" y="75"/>
                  </a:cubicBezTo>
                  <a:cubicBezTo>
                    <a:pt x="224" y="76"/>
                    <a:pt x="220" y="77"/>
                    <a:pt x="216" y="79"/>
                  </a:cubicBezTo>
                  <a:cubicBezTo>
                    <a:pt x="215" y="78"/>
                    <a:pt x="215" y="78"/>
                    <a:pt x="215" y="78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6" y="26"/>
                    <a:pt x="170" y="24"/>
                    <a:pt x="165" y="27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0" y="47"/>
                    <a:pt x="128" y="53"/>
                    <a:pt x="130" y="59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9" y="115"/>
                    <a:pt x="145" y="118"/>
                    <a:pt x="142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86" y="86"/>
                    <a:pt x="80" y="87"/>
                    <a:pt x="77" y="91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1" y="123"/>
                    <a:pt x="51" y="129"/>
                    <a:pt x="55" y="134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96" y="177"/>
                    <a:pt x="96" y="177"/>
                    <a:pt x="96" y="177"/>
                  </a:cubicBezTo>
                  <a:cubicBezTo>
                    <a:pt x="94" y="181"/>
                    <a:pt x="92" y="185"/>
                    <a:pt x="89" y="190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25" y="179"/>
                    <a:pt x="19" y="182"/>
                    <a:pt x="18" y="187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6" y="226"/>
                    <a:pt x="9" y="232"/>
                    <a:pt x="14" y="235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9" y="263"/>
                    <a:pt x="68" y="267"/>
                    <a:pt x="68" y="271"/>
                  </a:cubicBezTo>
                  <a:cubicBezTo>
                    <a:pt x="67" y="271"/>
                    <a:pt x="67" y="271"/>
                    <a:pt x="67" y="271"/>
                  </a:cubicBezTo>
                  <a:cubicBezTo>
                    <a:pt x="10" y="286"/>
                    <a:pt x="10" y="286"/>
                    <a:pt x="10" y="286"/>
                  </a:cubicBezTo>
                  <a:cubicBezTo>
                    <a:pt x="4" y="287"/>
                    <a:pt x="0" y="293"/>
                    <a:pt x="1" y="298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6" y="338"/>
                    <a:pt x="11" y="342"/>
                    <a:pt x="17" y="342"/>
                  </a:cubicBezTo>
                  <a:cubicBezTo>
                    <a:pt x="75" y="342"/>
                    <a:pt x="75" y="342"/>
                    <a:pt x="75" y="342"/>
                  </a:cubicBezTo>
                  <a:cubicBezTo>
                    <a:pt x="77" y="347"/>
                    <a:pt x="78" y="351"/>
                    <a:pt x="80" y="356"/>
                  </a:cubicBezTo>
                  <a:cubicBezTo>
                    <a:pt x="33" y="389"/>
                    <a:pt x="33" y="389"/>
                    <a:pt x="33" y="389"/>
                  </a:cubicBezTo>
                  <a:cubicBezTo>
                    <a:pt x="28" y="392"/>
                    <a:pt x="27" y="399"/>
                    <a:pt x="30" y="403"/>
                  </a:cubicBezTo>
                  <a:cubicBezTo>
                    <a:pt x="47" y="434"/>
                    <a:pt x="47" y="434"/>
                    <a:pt x="47" y="434"/>
                  </a:cubicBezTo>
                  <a:cubicBezTo>
                    <a:pt x="49" y="439"/>
                    <a:pt x="55" y="441"/>
                    <a:pt x="60" y="439"/>
                  </a:cubicBezTo>
                  <a:cubicBezTo>
                    <a:pt x="114" y="418"/>
                    <a:pt x="114" y="418"/>
                    <a:pt x="114" y="418"/>
                  </a:cubicBezTo>
                  <a:cubicBezTo>
                    <a:pt x="117" y="422"/>
                    <a:pt x="119" y="425"/>
                    <a:pt x="122" y="429"/>
                  </a:cubicBezTo>
                  <a:cubicBezTo>
                    <a:pt x="93" y="476"/>
                    <a:pt x="93" y="476"/>
                    <a:pt x="93" y="476"/>
                  </a:cubicBezTo>
                  <a:cubicBezTo>
                    <a:pt x="90" y="481"/>
                    <a:pt x="91" y="488"/>
                    <a:pt x="95" y="491"/>
                  </a:cubicBezTo>
                  <a:cubicBezTo>
                    <a:pt x="123" y="513"/>
                    <a:pt x="123" y="513"/>
                    <a:pt x="123" y="513"/>
                  </a:cubicBezTo>
                  <a:cubicBezTo>
                    <a:pt x="127" y="517"/>
                    <a:pt x="133" y="516"/>
                    <a:pt x="137" y="512"/>
                  </a:cubicBezTo>
                  <a:cubicBezTo>
                    <a:pt x="178" y="473"/>
                    <a:pt x="178" y="473"/>
                    <a:pt x="178" y="473"/>
                  </a:cubicBezTo>
                  <a:cubicBezTo>
                    <a:pt x="182" y="476"/>
                    <a:pt x="187" y="478"/>
                    <a:pt x="191" y="480"/>
                  </a:cubicBezTo>
                  <a:cubicBezTo>
                    <a:pt x="183" y="536"/>
                    <a:pt x="183" y="536"/>
                    <a:pt x="183" y="536"/>
                  </a:cubicBezTo>
                  <a:cubicBezTo>
                    <a:pt x="182" y="542"/>
                    <a:pt x="185" y="547"/>
                    <a:pt x="190" y="548"/>
                  </a:cubicBezTo>
                  <a:cubicBezTo>
                    <a:pt x="225" y="558"/>
                    <a:pt x="225" y="558"/>
                    <a:pt x="225" y="558"/>
                  </a:cubicBezTo>
                  <a:cubicBezTo>
                    <a:pt x="229" y="560"/>
                    <a:pt x="235" y="557"/>
                    <a:pt x="238" y="552"/>
                  </a:cubicBezTo>
                  <a:cubicBezTo>
                    <a:pt x="260" y="500"/>
                    <a:pt x="260" y="500"/>
                    <a:pt x="260" y="500"/>
                  </a:cubicBezTo>
                  <a:cubicBezTo>
                    <a:pt x="262" y="500"/>
                    <a:pt x="265" y="501"/>
                    <a:pt x="268" y="501"/>
                  </a:cubicBezTo>
                  <a:cubicBezTo>
                    <a:pt x="281" y="554"/>
                    <a:pt x="281" y="554"/>
                    <a:pt x="281" y="554"/>
                  </a:cubicBezTo>
                  <a:cubicBezTo>
                    <a:pt x="282" y="559"/>
                    <a:pt x="288" y="563"/>
                    <a:pt x="293" y="562"/>
                  </a:cubicBezTo>
                  <a:cubicBezTo>
                    <a:pt x="328" y="558"/>
                    <a:pt x="328" y="558"/>
                    <a:pt x="328" y="558"/>
                  </a:cubicBezTo>
                  <a:cubicBezTo>
                    <a:pt x="334" y="558"/>
                    <a:pt x="338" y="553"/>
                    <a:pt x="338" y="547"/>
                  </a:cubicBezTo>
                  <a:cubicBezTo>
                    <a:pt x="338" y="495"/>
                    <a:pt x="338" y="495"/>
                    <a:pt x="338" y="495"/>
                  </a:cubicBezTo>
                  <a:cubicBezTo>
                    <a:pt x="343" y="493"/>
                    <a:pt x="348" y="492"/>
                    <a:pt x="353" y="490"/>
                  </a:cubicBezTo>
                  <a:cubicBezTo>
                    <a:pt x="385" y="533"/>
                    <a:pt x="385" y="533"/>
                    <a:pt x="385" y="533"/>
                  </a:cubicBezTo>
                  <a:cubicBezTo>
                    <a:pt x="389" y="538"/>
                    <a:pt x="395" y="539"/>
                    <a:pt x="399" y="536"/>
                  </a:cubicBezTo>
                  <a:cubicBezTo>
                    <a:pt x="430" y="519"/>
                    <a:pt x="430" y="519"/>
                    <a:pt x="430" y="519"/>
                  </a:cubicBezTo>
                  <a:cubicBezTo>
                    <a:pt x="435" y="516"/>
                    <a:pt x="437" y="510"/>
                    <a:pt x="435" y="505"/>
                  </a:cubicBezTo>
                  <a:cubicBezTo>
                    <a:pt x="416" y="457"/>
                    <a:pt x="416" y="457"/>
                    <a:pt x="416" y="457"/>
                  </a:cubicBezTo>
                  <a:cubicBezTo>
                    <a:pt x="420" y="454"/>
                    <a:pt x="425" y="450"/>
                    <a:pt x="429" y="446"/>
                  </a:cubicBezTo>
                  <a:cubicBezTo>
                    <a:pt x="473" y="474"/>
                    <a:pt x="473" y="474"/>
                    <a:pt x="473" y="474"/>
                  </a:cubicBezTo>
                  <a:cubicBezTo>
                    <a:pt x="478" y="477"/>
                    <a:pt x="485" y="476"/>
                    <a:pt x="488" y="472"/>
                  </a:cubicBezTo>
                  <a:cubicBezTo>
                    <a:pt x="510" y="444"/>
                    <a:pt x="510" y="444"/>
                    <a:pt x="510" y="444"/>
                  </a:cubicBezTo>
                  <a:cubicBezTo>
                    <a:pt x="514" y="441"/>
                    <a:pt x="514" y="434"/>
                    <a:pt x="510" y="430"/>
                  </a:cubicBezTo>
                  <a:cubicBezTo>
                    <a:pt x="473" y="391"/>
                    <a:pt x="473" y="391"/>
                    <a:pt x="473" y="391"/>
                  </a:cubicBezTo>
                  <a:cubicBezTo>
                    <a:pt x="476" y="386"/>
                    <a:pt x="479" y="381"/>
                    <a:pt x="481" y="376"/>
                  </a:cubicBezTo>
                  <a:cubicBezTo>
                    <a:pt x="533" y="384"/>
                    <a:pt x="533" y="384"/>
                    <a:pt x="533" y="384"/>
                  </a:cubicBezTo>
                  <a:cubicBezTo>
                    <a:pt x="539" y="385"/>
                    <a:pt x="544" y="381"/>
                    <a:pt x="545" y="376"/>
                  </a:cubicBezTo>
                  <a:lnTo>
                    <a:pt x="555" y="342"/>
                  </a:lnTo>
                  <a:close/>
                  <a:moveTo>
                    <a:pt x="255" y="445"/>
                  </a:moveTo>
                  <a:cubicBezTo>
                    <a:pt x="274" y="382"/>
                    <a:pt x="274" y="382"/>
                    <a:pt x="274" y="382"/>
                  </a:cubicBezTo>
                  <a:cubicBezTo>
                    <a:pt x="293" y="384"/>
                    <a:pt x="313" y="381"/>
                    <a:pt x="329" y="372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41" y="443"/>
                    <a:pt x="298" y="453"/>
                    <a:pt x="255" y="445"/>
                  </a:cubicBezTo>
                  <a:close/>
                  <a:moveTo>
                    <a:pt x="135" y="350"/>
                  </a:moveTo>
                  <a:cubicBezTo>
                    <a:pt x="199" y="334"/>
                    <a:pt x="199" y="334"/>
                    <a:pt x="199" y="334"/>
                  </a:cubicBezTo>
                  <a:cubicBezTo>
                    <a:pt x="209" y="351"/>
                    <a:pt x="224" y="364"/>
                    <a:pt x="242" y="373"/>
                  </a:cubicBezTo>
                  <a:cubicBezTo>
                    <a:pt x="224" y="436"/>
                    <a:pt x="224" y="436"/>
                    <a:pt x="224" y="436"/>
                  </a:cubicBezTo>
                  <a:cubicBezTo>
                    <a:pt x="183" y="420"/>
                    <a:pt x="152" y="388"/>
                    <a:pt x="135" y="350"/>
                  </a:cubicBezTo>
                  <a:close/>
                  <a:moveTo>
                    <a:pt x="313" y="124"/>
                  </a:moveTo>
                  <a:cubicBezTo>
                    <a:pt x="295" y="187"/>
                    <a:pt x="295" y="187"/>
                    <a:pt x="295" y="187"/>
                  </a:cubicBezTo>
                  <a:cubicBezTo>
                    <a:pt x="273" y="184"/>
                    <a:pt x="252" y="189"/>
                    <a:pt x="234" y="200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223" y="127"/>
                    <a:pt x="268" y="116"/>
                    <a:pt x="313" y="124"/>
                  </a:cubicBezTo>
                  <a:close/>
                  <a:moveTo>
                    <a:pt x="436" y="223"/>
                  </a:moveTo>
                  <a:cubicBezTo>
                    <a:pt x="372" y="239"/>
                    <a:pt x="372" y="239"/>
                    <a:pt x="372" y="239"/>
                  </a:cubicBezTo>
                  <a:cubicBezTo>
                    <a:pt x="362" y="221"/>
                    <a:pt x="347" y="205"/>
                    <a:pt x="327" y="196"/>
                  </a:cubicBezTo>
                  <a:cubicBezTo>
                    <a:pt x="345" y="133"/>
                    <a:pt x="345" y="133"/>
                    <a:pt x="345" y="133"/>
                  </a:cubicBezTo>
                  <a:cubicBezTo>
                    <a:pt x="388" y="150"/>
                    <a:pt x="419" y="183"/>
                    <a:pt x="436" y="223"/>
                  </a:cubicBezTo>
                  <a:close/>
                  <a:moveTo>
                    <a:pt x="382" y="271"/>
                  </a:moveTo>
                  <a:cubicBezTo>
                    <a:pt x="445" y="255"/>
                    <a:pt x="445" y="255"/>
                    <a:pt x="445" y="255"/>
                  </a:cubicBezTo>
                  <a:cubicBezTo>
                    <a:pt x="449" y="279"/>
                    <a:pt x="448" y="305"/>
                    <a:pt x="441" y="330"/>
                  </a:cubicBezTo>
                  <a:cubicBezTo>
                    <a:pt x="433" y="357"/>
                    <a:pt x="419" y="380"/>
                    <a:pt x="401" y="399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66" y="341"/>
                    <a:pt x="374" y="327"/>
                    <a:pt x="379" y="312"/>
                  </a:cubicBezTo>
                  <a:cubicBezTo>
                    <a:pt x="383" y="298"/>
                    <a:pt x="384" y="284"/>
                    <a:pt x="382" y="271"/>
                  </a:cubicBezTo>
                  <a:close/>
                  <a:moveTo>
                    <a:pt x="325" y="296"/>
                  </a:moveTo>
                  <a:cubicBezTo>
                    <a:pt x="319" y="319"/>
                    <a:pt x="295" y="332"/>
                    <a:pt x="273" y="325"/>
                  </a:cubicBezTo>
                  <a:cubicBezTo>
                    <a:pt x="250" y="319"/>
                    <a:pt x="237" y="295"/>
                    <a:pt x="243" y="273"/>
                  </a:cubicBezTo>
                  <a:cubicBezTo>
                    <a:pt x="250" y="250"/>
                    <a:pt x="274" y="237"/>
                    <a:pt x="296" y="244"/>
                  </a:cubicBezTo>
                  <a:cubicBezTo>
                    <a:pt x="319" y="250"/>
                    <a:pt x="332" y="274"/>
                    <a:pt x="325" y="296"/>
                  </a:cubicBezTo>
                  <a:close/>
                  <a:moveTo>
                    <a:pt x="188" y="302"/>
                  </a:moveTo>
                  <a:cubicBezTo>
                    <a:pt x="125" y="318"/>
                    <a:pt x="125" y="318"/>
                    <a:pt x="125" y="318"/>
                  </a:cubicBezTo>
                  <a:cubicBezTo>
                    <a:pt x="119" y="293"/>
                    <a:pt x="120" y="266"/>
                    <a:pt x="128" y="239"/>
                  </a:cubicBezTo>
                  <a:cubicBezTo>
                    <a:pt x="135" y="215"/>
                    <a:pt x="147" y="193"/>
                    <a:pt x="163" y="175"/>
                  </a:cubicBezTo>
                  <a:cubicBezTo>
                    <a:pt x="209" y="222"/>
                    <a:pt x="209" y="222"/>
                    <a:pt x="209" y="222"/>
                  </a:cubicBezTo>
                  <a:cubicBezTo>
                    <a:pt x="200" y="232"/>
                    <a:pt x="194" y="244"/>
                    <a:pt x="190" y="257"/>
                  </a:cubicBezTo>
                  <a:cubicBezTo>
                    <a:pt x="186" y="273"/>
                    <a:pt x="185" y="288"/>
                    <a:pt x="188" y="3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 dirty="0">
                <a:latin typeface="微软雅黑" panose="020B050302020402020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693545" y="2200275"/>
            <a:ext cx="4664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693545" y="4230370"/>
            <a:ext cx="40011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达标情况</a:t>
            </a:r>
          </a:p>
        </p:txBody>
      </p:sp>
      <p:grpSp>
        <p:nvGrpSpPr>
          <p:cNvPr id="79" name="Group 39"/>
          <p:cNvGrpSpPr/>
          <p:nvPr/>
        </p:nvGrpSpPr>
        <p:grpSpPr>
          <a:xfrm>
            <a:off x="5326072" y="1949349"/>
            <a:ext cx="6350000" cy="3407446"/>
            <a:chOff x="0" y="2196100"/>
            <a:chExt cx="6350000" cy="3407446"/>
          </a:xfrm>
        </p:grpSpPr>
        <p:pic>
          <p:nvPicPr>
            <p:cNvPr id="80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2009"/>
              <a:ext cx="6350000" cy="2421537"/>
            </a:xfrm>
            <a:prstGeom prst="rect">
              <a:avLst/>
            </a:prstGeom>
          </p:spPr>
        </p:pic>
        <p:sp>
          <p:nvSpPr>
            <p:cNvPr id="81" name="Diamond 41"/>
            <p:cNvSpPr/>
            <p:nvPr/>
          </p:nvSpPr>
          <p:spPr>
            <a:xfrm>
              <a:off x="1695236" y="2196100"/>
              <a:ext cx="2958958" cy="2958958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TextBox 42"/>
            <p:cNvSpPr txBox="1"/>
            <p:nvPr/>
          </p:nvSpPr>
          <p:spPr>
            <a:xfrm>
              <a:off x="2877197" y="2639489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linea-basic-10" charset="0"/>
                </a:rPr>
                <a:t>G</a:t>
              </a:r>
            </a:p>
          </p:txBody>
        </p:sp>
        <p:sp>
          <p:nvSpPr>
            <p:cNvPr id="83" name="TextBox 43"/>
            <p:cNvSpPr txBox="1"/>
            <p:nvPr/>
          </p:nvSpPr>
          <p:spPr>
            <a:xfrm>
              <a:off x="2264020" y="3760155"/>
              <a:ext cx="1821388" cy="7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" charset="0"/>
                <a:sym typeface="Gill Sans" charset="0"/>
              </a:endParaRPr>
            </a:p>
          </p:txBody>
        </p:sp>
        <p:sp>
          <p:nvSpPr>
            <p:cNvPr id="84" name="Title 4"/>
            <p:cNvSpPr txBox="1"/>
            <p:nvPr/>
          </p:nvSpPr>
          <p:spPr>
            <a:xfrm>
              <a:off x="1859621" y="3260222"/>
              <a:ext cx="2630186" cy="49993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重点成果展示</a:t>
              </a:r>
            </a:p>
          </p:txBody>
        </p:sp>
        <p:cxnSp>
          <p:nvCxnSpPr>
            <p:cNvPr id="85" name="Straight Connector 45"/>
            <p:cNvCxnSpPr/>
            <p:nvPr/>
          </p:nvCxnSpPr>
          <p:spPr>
            <a:xfrm>
              <a:off x="2868182" y="3657993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39"/>
          <p:cNvGrpSpPr/>
          <p:nvPr/>
        </p:nvGrpSpPr>
        <p:grpSpPr>
          <a:xfrm>
            <a:off x="334972" y="1949349"/>
            <a:ext cx="6350000" cy="3407446"/>
            <a:chOff x="0" y="2196100"/>
            <a:chExt cx="6350000" cy="3407446"/>
          </a:xfrm>
        </p:grpSpPr>
        <p:pic>
          <p:nvPicPr>
            <p:cNvPr id="57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2009"/>
              <a:ext cx="6350000" cy="2421537"/>
            </a:xfrm>
            <a:prstGeom prst="rect">
              <a:avLst/>
            </a:prstGeom>
          </p:spPr>
        </p:pic>
        <p:sp>
          <p:nvSpPr>
            <p:cNvPr id="58" name="Diamond 41"/>
            <p:cNvSpPr/>
            <p:nvPr/>
          </p:nvSpPr>
          <p:spPr>
            <a:xfrm>
              <a:off x="1695236" y="2196100"/>
              <a:ext cx="2958958" cy="2958958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TextBox 42"/>
            <p:cNvSpPr txBox="1"/>
            <p:nvPr/>
          </p:nvSpPr>
          <p:spPr>
            <a:xfrm>
              <a:off x="2877197" y="2639489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linea-basic-10" charset="0"/>
                </a:rPr>
                <a:t>G</a:t>
              </a:r>
            </a:p>
          </p:txBody>
        </p:sp>
        <p:sp>
          <p:nvSpPr>
            <p:cNvPr id="60" name="TextBox 43"/>
            <p:cNvSpPr txBox="1"/>
            <p:nvPr/>
          </p:nvSpPr>
          <p:spPr>
            <a:xfrm>
              <a:off x="2264020" y="3760155"/>
              <a:ext cx="1821388" cy="7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" charset="0"/>
                <a:sym typeface="Gill Sans" charset="0"/>
              </a:endParaRPr>
            </a:p>
          </p:txBody>
        </p:sp>
        <p:sp>
          <p:nvSpPr>
            <p:cNvPr id="61" name="Title 4"/>
            <p:cNvSpPr txBox="1"/>
            <p:nvPr/>
          </p:nvSpPr>
          <p:spPr>
            <a:xfrm>
              <a:off x="1859621" y="3260222"/>
              <a:ext cx="2630186" cy="49993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重点成果展示</a:t>
              </a:r>
            </a:p>
          </p:txBody>
        </p:sp>
        <p:cxnSp>
          <p:nvCxnSpPr>
            <p:cNvPr id="62" name="Straight Connector 45"/>
            <p:cNvCxnSpPr/>
            <p:nvPr/>
          </p:nvCxnSpPr>
          <p:spPr>
            <a:xfrm>
              <a:off x="2868182" y="3657993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39"/>
          <p:cNvGrpSpPr/>
          <p:nvPr/>
        </p:nvGrpSpPr>
        <p:grpSpPr>
          <a:xfrm>
            <a:off x="2903547" y="1949349"/>
            <a:ext cx="6350000" cy="3407446"/>
            <a:chOff x="0" y="2196100"/>
            <a:chExt cx="6350000" cy="3407446"/>
          </a:xfrm>
        </p:grpSpPr>
        <p:pic>
          <p:nvPicPr>
            <p:cNvPr id="64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2009"/>
              <a:ext cx="6350000" cy="2421537"/>
            </a:xfrm>
            <a:prstGeom prst="rect">
              <a:avLst/>
            </a:prstGeom>
          </p:spPr>
        </p:pic>
        <p:sp>
          <p:nvSpPr>
            <p:cNvPr id="65" name="Diamond 41"/>
            <p:cNvSpPr/>
            <p:nvPr/>
          </p:nvSpPr>
          <p:spPr>
            <a:xfrm>
              <a:off x="1695236" y="2196100"/>
              <a:ext cx="2958958" cy="2958958"/>
            </a:xfrm>
            <a:prstGeom prst="diamond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33830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10" name="Group 2"/>
          <p:cNvGrpSpPr/>
          <p:nvPr/>
        </p:nvGrpSpPr>
        <p:grpSpPr>
          <a:xfrm>
            <a:off x="3179736" y="3744816"/>
            <a:ext cx="5870695" cy="942919"/>
            <a:chOff x="3104171" y="4411566"/>
            <a:chExt cx="5870695" cy="942919"/>
          </a:xfrm>
        </p:grpSpPr>
        <p:sp>
          <p:nvSpPr>
            <p:cNvPr id="26" name="Freeform 94"/>
            <p:cNvSpPr/>
            <p:nvPr/>
          </p:nvSpPr>
          <p:spPr bwMode="auto">
            <a:xfrm>
              <a:off x="3104171" y="4411566"/>
              <a:ext cx="5870695" cy="227530"/>
            </a:xfrm>
            <a:custGeom>
              <a:avLst/>
              <a:gdLst>
                <a:gd name="T0" fmla="*/ 0 w 2864"/>
                <a:gd name="T1" fmla="*/ 59 h 111"/>
                <a:gd name="T2" fmla="*/ 1437 w 2864"/>
                <a:gd name="T3" fmla="*/ 111 h 111"/>
                <a:gd name="T4" fmla="*/ 2864 w 2864"/>
                <a:gd name="T5" fmla="*/ 59 h 111"/>
                <a:gd name="T6" fmla="*/ 2599 w 2864"/>
                <a:gd name="T7" fmla="*/ 0 h 111"/>
                <a:gd name="T8" fmla="*/ 266 w 2864"/>
                <a:gd name="T9" fmla="*/ 0 h 111"/>
                <a:gd name="T10" fmla="*/ 0 w 2864"/>
                <a:gd name="T11" fmla="*/ 5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4" h="111">
                  <a:moveTo>
                    <a:pt x="0" y="59"/>
                  </a:moveTo>
                  <a:lnTo>
                    <a:pt x="1437" y="111"/>
                  </a:lnTo>
                  <a:lnTo>
                    <a:pt x="2864" y="59"/>
                  </a:lnTo>
                  <a:lnTo>
                    <a:pt x="2599" y="0"/>
                  </a:lnTo>
                  <a:lnTo>
                    <a:pt x="266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5"/>
            <p:cNvSpPr>
              <a:spLocks noChangeArrowheads="1"/>
            </p:cNvSpPr>
            <p:nvPr/>
          </p:nvSpPr>
          <p:spPr bwMode="auto">
            <a:xfrm>
              <a:off x="3104171" y="4532506"/>
              <a:ext cx="5870695" cy="8219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3728599" y="2851093"/>
            <a:ext cx="4767890" cy="1110743"/>
            <a:chOff x="3655574" y="3517843"/>
            <a:chExt cx="4767890" cy="1110743"/>
          </a:xfrm>
        </p:grpSpPr>
        <p:sp>
          <p:nvSpPr>
            <p:cNvPr id="14" name="Freeform 91"/>
            <p:cNvSpPr/>
            <p:nvPr/>
          </p:nvSpPr>
          <p:spPr bwMode="auto">
            <a:xfrm>
              <a:off x="3655574" y="3517843"/>
              <a:ext cx="4767890" cy="204982"/>
            </a:xfrm>
            <a:custGeom>
              <a:avLst/>
              <a:gdLst>
                <a:gd name="T0" fmla="*/ 0 w 2326"/>
                <a:gd name="T1" fmla="*/ 36 h 100"/>
                <a:gd name="T2" fmla="*/ 1168 w 2326"/>
                <a:gd name="T3" fmla="*/ 100 h 100"/>
                <a:gd name="T4" fmla="*/ 2326 w 2326"/>
                <a:gd name="T5" fmla="*/ 36 h 100"/>
                <a:gd name="T6" fmla="*/ 1966 w 2326"/>
                <a:gd name="T7" fmla="*/ 0 h 100"/>
                <a:gd name="T8" fmla="*/ 359 w 2326"/>
                <a:gd name="T9" fmla="*/ 0 h 100"/>
                <a:gd name="T10" fmla="*/ 0 w 2326"/>
                <a:gd name="T11" fmla="*/ 3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6" h="100">
                  <a:moveTo>
                    <a:pt x="0" y="36"/>
                  </a:moveTo>
                  <a:lnTo>
                    <a:pt x="1168" y="100"/>
                  </a:lnTo>
                  <a:lnTo>
                    <a:pt x="2326" y="36"/>
                  </a:lnTo>
                  <a:lnTo>
                    <a:pt x="1966" y="0"/>
                  </a:lnTo>
                  <a:lnTo>
                    <a:pt x="359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Rectangle 92"/>
            <p:cNvSpPr>
              <a:spLocks noChangeArrowheads="1"/>
            </p:cNvSpPr>
            <p:nvPr/>
          </p:nvSpPr>
          <p:spPr bwMode="auto">
            <a:xfrm>
              <a:off x="3655574" y="3591637"/>
              <a:ext cx="4767890" cy="8199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933158" y="2138281"/>
              <a:ext cx="212721" cy="4767889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5007610" y="296282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4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工作展示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62680" y="4073525"/>
            <a:ext cx="49898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5654675" y="1612265"/>
            <a:ext cx="882015" cy="1287145"/>
            <a:chOff x="2191" y="126"/>
            <a:chExt cx="976" cy="1424"/>
          </a:xfrm>
          <a:solidFill>
            <a:srgbClr val="FFC000"/>
          </a:solidFill>
        </p:grpSpPr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541" y="1102"/>
              <a:ext cx="276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2370" y="126"/>
              <a:ext cx="620" cy="653"/>
            </a:xfrm>
            <a:custGeom>
              <a:avLst/>
              <a:gdLst>
                <a:gd name="T0" fmla="*/ 10 w 261"/>
                <a:gd name="T1" fmla="*/ 0 h 275"/>
                <a:gd name="T2" fmla="*/ 0 w 261"/>
                <a:gd name="T3" fmla="*/ 68 h 275"/>
                <a:gd name="T4" fmla="*/ 130 w 261"/>
                <a:gd name="T5" fmla="*/ 275 h 275"/>
                <a:gd name="T6" fmla="*/ 261 w 261"/>
                <a:gd name="T7" fmla="*/ 68 h 275"/>
                <a:gd name="T8" fmla="*/ 251 w 261"/>
                <a:gd name="T9" fmla="*/ 0 h 275"/>
                <a:gd name="T10" fmla="*/ 10 w 261"/>
                <a:gd name="T1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275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60"/>
                    <a:pt x="53" y="239"/>
                    <a:pt x="130" y="275"/>
                  </a:cubicBezTo>
                  <a:cubicBezTo>
                    <a:pt x="207" y="239"/>
                    <a:pt x="261" y="160"/>
                    <a:pt x="261" y="68"/>
                  </a:cubicBezTo>
                  <a:cubicBezTo>
                    <a:pt x="261" y="44"/>
                    <a:pt x="257" y="22"/>
                    <a:pt x="25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2191" y="157"/>
              <a:ext cx="431" cy="532"/>
            </a:xfrm>
            <a:custGeom>
              <a:avLst/>
              <a:gdLst>
                <a:gd name="T0" fmla="*/ 181 w 181"/>
                <a:gd name="T1" fmla="*/ 224 h 224"/>
                <a:gd name="T2" fmla="*/ 167 w 181"/>
                <a:gd name="T3" fmla="*/ 223 h 224"/>
                <a:gd name="T4" fmla="*/ 0 w 181"/>
                <a:gd name="T5" fmla="*/ 23 h 224"/>
                <a:gd name="T6" fmla="*/ 1 w 181"/>
                <a:gd name="T7" fmla="*/ 11 h 224"/>
                <a:gd name="T8" fmla="*/ 1 w 181"/>
                <a:gd name="T9" fmla="*/ 0 h 224"/>
                <a:gd name="T10" fmla="*/ 181 w 181"/>
                <a:gd name="T11" fmla="*/ 0 h 224"/>
                <a:gd name="T12" fmla="*/ 181 w 181"/>
                <a:gd name="T13" fmla="*/ 224 h 224"/>
                <a:gd name="T14" fmla="*/ 25 w 181"/>
                <a:gd name="T15" fmla="*/ 25 h 224"/>
                <a:gd name="T16" fmla="*/ 156 w 181"/>
                <a:gd name="T17" fmla="*/ 196 h 224"/>
                <a:gd name="T18" fmla="*/ 156 w 181"/>
                <a:gd name="T19" fmla="*/ 25 h 224"/>
                <a:gd name="T20" fmla="*/ 25 w 181"/>
                <a:gd name="T21" fmla="*/ 2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24">
                  <a:moveTo>
                    <a:pt x="181" y="224"/>
                  </a:moveTo>
                  <a:cubicBezTo>
                    <a:pt x="167" y="223"/>
                    <a:pt x="167" y="223"/>
                    <a:pt x="167" y="223"/>
                  </a:cubicBezTo>
                  <a:cubicBezTo>
                    <a:pt x="72" y="212"/>
                    <a:pt x="0" y="127"/>
                    <a:pt x="0" y="23"/>
                  </a:cubicBezTo>
                  <a:cubicBezTo>
                    <a:pt x="0" y="20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24"/>
                    <a:pt x="181" y="224"/>
                    <a:pt x="181" y="224"/>
                  </a:cubicBezTo>
                  <a:close/>
                  <a:moveTo>
                    <a:pt x="25" y="25"/>
                  </a:moveTo>
                  <a:cubicBezTo>
                    <a:pt x="26" y="110"/>
                    <a:pt x="81" y="181"/>
                    <a:pt x="156" y="196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25" y="25"/>
                    <a:pt x="25" y="25"/>
                    <a:pt x="2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2738" y="157"/>
              <a:ext cx="429" cy="532"/>
            </a:xfrm>
            <a:custGeom>
              <a:avLst/>
              <a:gdLst>
                <a:gd name="T0" fmla="*/ 120 w 180"/>
                <a:gd name="T1" fmla="*/ 171 h 224"/>
                <a:gd name="T2" fmla="*/ 13 w 180"/>
                <a:gd name="T3" fmla="*/ 223 h 224"/>
                <a:gd name="T4" fmla="*/ 0 w 180"/>
                <a:gd name="T5" fmla="*/ 224 h 224"/>
                <a:gd name="T6" fmla="*/ 0 w 180"/>
                <a:gd name="T7" fmla="*/ 0 h 224"/>
                <a:gd name="T8" fmla="*/ 179 w 180"/>
                <a:gd name="T9" fmla="*/ 0 h 224"/>
                <a:gd name="T10" fmla="*/ 180 w 180"/>
                <a:gd name="T11" fmla="*/ 12 h 224"/>
                <a:gd name="T12" fmla="*/ 180 w 180"/>
                <a:gd name="T13" fmla="*/ 23 h 224"/>
                <a:gd name="T14" fmla="*/ 120 w 180"/>
                <a:gd name="T15" fmla="*/ 171 h 224"/>
                <a:gd name="T16" fmla="*/ 24 w 180"/>
                <a:gd name="T17" fmla="*/ 196 h 224"/>
                <a:gd name="T18" fmla="*/ 103 w 180"/>
                <a:gd name="T19" fmla="*/ 153 h 224"/>
                <a:gd name="T20" fmla="*/ 155 w 180"/>
                <a:gd name="T21" fmla="*/ 25 h 224"/>
                <a:gd name="T22" fmla="*/ 24 w 180"/>
                <a:gd name="T23" fmla="*/ 25 h 224"/>
                <a:gd name="T24" fmla="*/ 24 w 180"/>
                <a:gd name="T25" fmla="*/ 19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224">
                  <a:moveTo>
                    <a:pt x="120" y="171"/>
                  </a:moveTo>
                  <a:cubicBezTo>
                    <a:pt x="91" y="200"/>
                    <a:pt x="54" y="218"/>
                    <a:pt x="13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6"/>
                    <a:pt x="180" y="20"/>
                    <a:pt x="180" y="23"/>
                  </a:cubicBezTo>
                  <a:cubicBezTo>
                    <a:pt x="180" y="79"/>
                    <a:pt x="158" y="133"/>
                    <a:pt x="120" y="171"/>
                  </a:cubicBezTo>
                  <a:close/>
                  <a:moveTo>
                    <a:pt x="24" y="196"/>
                  </a:moveTo>
                  <a:cubicBezTo>
                    <a:pt x="54" y="190"/>
                    <a:pt x="81" y="175"/>
                    <a:pt x="103" y="153"/>
                  </a:cubicBezTo>
                  <a:cubicBezTo>
                    <a:pt x="136" y="120"/>
                    <a:pt x="155" y="73"/>
                    <a:pt x="15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196"/>
                    <a:pt x="24" y="196"/>
                    <a:pt x="24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2636" y="665"/>
              <a:ext cx="88" cy="5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24"/>
            <p:cNvSpPr/>
            <p:nvPr/>
          </p:nvSpPr>
          <p:spPr bwMode="auto">
            <a:xfrm>
              <a:off x="2439" y="1133"/>
              <a:ext cx="482" cy="66"/>
            </a:xfrm>
            <a:custGeom>
              <a:avLst/>
              <a:gdLst>
                <a:gd name="T0" fmla="*/ 203 w 203"/>
                <a:gd name="T1" fmla="*/ 28 h 28"/>
                <a:gd name="T2" fmla="*/ 203 w 203"/>
                <a:gd name="T3" fmla="*/ 15 h 28"/>
                <a:gd name="T4" fmla="*/ 190 w 203"/>
                <a:gd name="T5" fmla="*/ 0 h 28"/>
                <a:gd name="T6" fmla="*/ 12 w 203"/>
                <a:gd name="T7" fmla="*/ 0 h 28"/>
                <a:gd name="T8" fmla="*/ 0 w 203"/>
                <a:gd name="T9" fmla="*/ 15 h 28"/>
                <a:gd name="T10" fmla="*/ 0 w 203"/>
                <a:gd name="T11" fmla="*/ 28 h 28"/>
                <a:gd name="T12" fmla="*/ 203 w 20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8">
                  <a:moveTo>
                    <a:pt x="203" y="28"/>
                  </a:moveTo>
                  <a:cubicBezTo>
                    <a:pt x="203" y="15"/>
                    <a:pt x="203" y="15"/>
                    <a:pt x="203" y="15"/>
                  </a:cubicBezTo>
                  <a:cubicBezTo>
                    <a:pt x="203" y="7"/>
                    <a:pt x="197" y="0"/>
                    <a:pt x="19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20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5"/>
            <p:cNvSpPr/>
            <p:nvPr/>
          </p:nvSpPr>
          <p:spPr bwMode="auto">
            <a:xfrm>
              <a:off x="2370" y="126"/>
              <a:ext cx="306" cy="976"/>
            </a:xfrm>
            <a:custGeom>
              <a:avLst/>
              <a:gdLst>
                <a:gd name="T0" fmla="*/ 10 w 129"/>
                <a:gd name="T1" fmla="*/ 0 h 411"/>
                <a:gd name="T2" fmla="*/ 0 w 129"/>
                <a:gd name="T3" fmla="*/ 68 h 411"/>
                <a:gd name="T4" fmla="*/ 112 w 129"/>
                <a:gd name="T5" fmla="*/ 265 h 411"/>
                <a:gd name="T6" fmla="*/ 112 w 129"/>
                <a:gd name="T7" fmla="*/ 411 h 411"/>
                <a:gd name="T8" fmla="*/ 129 w 129"/>
                <a:gd name="T9" fmla="*/ 411 h 411"/>
                <a:gd name="T10" fmla="*/ 129 w 129"/>
                <a:gd name="T11" fmla="*/ 227 h 411"/>
                <a:gd name="T12" fmla="*/ 129 w 129"/>
                <a:gd name="T13" fmla="*/ 0 h 411"/>
                <a:gd name="T14" fmla="*/ 10 w 129"/>
                <a:gd name="T15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11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52"/>
                    <a:pt x="45" y="226"/>
                    <a:pt x="112" y="265"/>
                  </a:cubicBezTo>
                  <a:cubicBezTo>
                    <a:pt x="112" y="411"/>
                    <a:pt x="112" y="411"/>
                    <a:pt x="112" y="411"/>
                  </a:cubicBezTo>
                  <a:cubicBezTo>
                    <a:pt x="129" y="411"/>
                    <a:pt x="129" y="411"/>
                    <a:pt x="129" y="411"/>
                  </a:cubicBezTo>
                  <a:cubicBezTo>
                    <a:pt x="129" y="227"/>
                    <a:pt x="129" y="227"/>
                    <a:pt x="129" y="227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6"/>
            <p:cNvSpPr/>
            <p:nvPr/>
          </p:nvSpPr>
          <p:spPr bwMode="auto">
            <a:xfrm>
              <a:off x="2439" y="1133"/>
              <a:ext cx="237" cy="66"/>
            </a:xfrm>
            <a:custGeom>
              <a:avLst/>
              <a:gdLst>
                <a:gd name="T0" fmla="*/ 43 w 100"/>
                <a:gd name="T1" fmla="*/ 0 h 28"/>
                <a:gd name="T2" fmla="*/ 12 w 100"/>
                <a:gd name="T3" fmla="*/ 0 h 28"/>
                <a:gd name="T4" fmla="*/ 0 w 100"/>
                <a:gd name="T5" fmla="*/ 15 h 28"/>
                <a:gd name="T6" fmla="*/ 0 w 100"/>
                <a:gd name="T7" fmla="*/ 28 h 28"/>
                <a:gd name="T8" fmla="*/ 100 w 100"/>
                <a:gd name="T9" fmla="*/ 28 h 28"/>
                <a:gd name="T10" fmla="*/ 100 w 100"/>
                <a:gd name="T11" fmla="*/ 0 h 28"/>
                <a:gd name="T12" fmla="*/ 83 w 100"/>
                <a:gd name="T13" fmla="*/ 0 h 28"/>
                <a:gd name="T14" fmla="*/ 43 w 10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8">
                  <a:moveTo>
                    <a:pt x="4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2541" y="1102"/>
              <a:ext cx="159" cy="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2377" y="1194"/>
              <a:ext cx="604" cy="2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2448" y="1265"/>
              <a:ext cx="462" cy="1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2353" y="1479"/>
              <a:ext cx="652" cy="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114550" y="5184140"/>
            <a:ext cx="80867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0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获得成绩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841615" y="1541248"/>
            <a:ext cx="1886585" cy="3995317"/>
            <a:chOff x="15200" y="7777"/>
            <a:chExt cx="4717" cy="9991"/>
          </a:xfrm>
        </p:grpSpPr>
        <p:sp>
          <p:nvSpPr>
            <p:cNvPr id="28" name="Freeform 42"/>
            <p:cNvSpPr>
              <a:spLocks noChangeArrowheads="1"/>
            </p:cNvSpPr>
            <p:nvPr/>
          </p:nvSpPr>
          <p:spPr bwMode="auto">
            <a:xfrm>
              <a:off x="15200" y="15403"/>
              <a:ext cx="2365" cy="2365"/>
            </a:xfrm>
            <a:custGeom>
              <a:avLst/>
              <a:gdLst>
                <a:gd name="T0" fmla="*/ 0 w 1644"/>
                <a:gd name="T1" fmla="*/ 0 h 1644"/>
                <a:gd name="T2" fmla="*/ 1643 w 1644"/>
                <a:gd name="T3" fmla="*/ 694 h 1644"/>
                <a:gd name="T4" fmla="*/ 1643 w 1644"/>
                <a:gd name="T5" fmla="*/ 1643 h 1644"/>
                <a:gd name="T6" fmla="*/ 0 w 1644"/>
                <a:gd name="T7" fmla="*/ 949 h 1644"/>
                <a:gd name="T8" fmla="*/ 0 w 1644"/>
                <a:gd name="T9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4" h="1644">
                  <a:moveTo>
                    <a:pt x="0" y="0"/>
                  </a:moveTo>
                  <a:lnTo>
                    <a:pt x="1643" y="694"/>
                  </a:lnTo>
                  <a:lnTo>
                    <a:pt x="1643" y="1643"/>
                  </a:lnTo>
                  <a:lnTo>
                    <a:pt x="0" y="94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30" name="Freeform 43"/>
            <p:cNvSpPr>
              <a:spLocks noChangeArrowheads="1"/>
            </p:cNvSpPr>
            <p:nvPr/>
          </p:nvSpPr>
          <p:spPr bwMode="auto">
            <a:xfrm>
              <a:off x="17565" y="15403"/>
              <a:ext cx="2352" cy="2365"/>
            </a:xfrm>
            <a:custGeom>
              <a:avLst/>
              <a:gdLst>
                <a:gd name="T0" fmla="*/ 1635 w 1636"/>
                <a:gd name="T1" fmla="*/ 0 h 1644"/>
                <a:gd name="T2" fmla="*/ 0 w 1636"/>
                <a:gd name="T3" fmla="*/ 694 h 1644"/>
                <a:gd name="T4" fmla="*/ 0 w 1636"/>
                <a:gd name="T5" fmla="*/ 1643 h 1644"/>
                <a:gd name="T6" fmla="*/ 1635 w 1636"/>
                <a:gd name="T7" fmla="*/ 949 h 1644"/>
                <a:gd name="T8" fmla="*/ 1635 w 1636"/>
                <a:gd name="T9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6" h="1644">
                  <a:moveTo>
                    <a:pt x="1635" y="0"/>
                  </a:moveTo>
                  <a:lnTo>
                    <a:pt x="0" y="694"/>
                  </a:lnTo>
                  <a:lnTo>
                    <a:pt x="0" y="1643"/>
                  </a:lnTo>
                  <a:lnTo>
                    <a:pt x="1635" y="949"/>
                  </a:lnTo>
                  <a:lnTo>
                    <a:pt x="1635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31" name="Freeform 44"/>
            <p:cNvSpPr>
              <a:spLocks noChangeArrowheads="1"/>
            </p:cNvSpPr>
            <p:nvPr/>
          </p:nvSpPr>
          <p:spPr bwMode="auto">
            <a:xfrm>
              <a:off x="15200" y="14420"/>
              <a:ext cx="4717" cy="1985"/>
            </a:xfrm>
            <a:custGeom>
              <a:avLst/>
              <a:gdLst>
                <a:gd name="T0" fmla="*/ 1643 w 3279"/>
                <a:gd name="T1" fmla="*/ 0 h 1380"/>
                <a:gd name="T2" fmla="*/ 0 w 3279"/>
                <a:gd name="T3" fmla="*/ 685 h 1380"/>
                <a:gd name="T4" fmla="*/ 1643 w 3279"/>
                <a:gd name="T5" fmla="*/ 1379 h 1380"/>
                <a:gd name="T6" fmla="*/ 3278 w 3279"/>
                <a:gd name="T7" fmla="*/ 685 h 1380"/>
                <a:gd name="T8" fmla="*/ 1643 w 3279"/>
                <a:gd name="T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9" h="1380">
                  <a:moveTo>
                    <a:pt x="1643" y="0"/>
                  </a:moveTo>
                  <a:lnTo>
                    <a:pt x="0" y="685"/>
                  </a:lnTo>
                  <a:lnTo>
                    <a:pt x="1643" y="1379"/>
                  </a:lnTo>
                  <a:lnTo>
                    <a:pt x="3278" y="685"/>
                  </a:lnTo>
                  <a:lnTo>
                    <a:pt x="164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32" name="Freeform 45"/>
            <p:cNvSpPr>
              <a:spLocks noChangeArrowheads="1"/>
            </p:cNvSpPr>
            <p:nvPr/>
          </p:nvSpPr>
          <p:spPr bwMode="auto">
            <a:xfrm>
              <a:off x="15593" y="14103"/>
              <a:ext cx="1972" cy="1972"/>
            </a:xfrm>
            <a:custGeom>
              <a:avLst/>
              <a:gdLst>
                <a:gd name="T0" fmla="*/ 0 w 1371"/>
                <a:gd name="T1" fmla="*/ 0 h 1371"/>
                <a:gd name="T2" fmla="*/ 1370 w 1371"/>
                <a:gd name="T3" fmla="*/ 576 h 1371"/>
                <a:gd name="T4" fmla="*/ 1370 w 1371"/>
                <a:gd name="T5" fmla="*/ 1370 h 1371"/>
                <a:gd name="T6" fmla="*/ 0 w 1371"/>
                <a:gd name="T7" fmla="*/ 794 h 1371"/>
                <a:gd name="T8" fmla="*/ 0 w 1371"/>
                <a:gd name="T9" fmla="*/ 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1" h="1371">
                  <a:moveTo>
                    <a:pt x="0" y="0"/>
                  </a:moveTo>
                  <a:lnTo>
                    <a:pt x="1370" y="576"/>
                  </a:lnTo>
                  <a:lnTo>
                    <a:pt x="1370" y="1370"/>
                  </a:lnTo>
                  <a:lnTo>
                    <a:pt x="0" y="794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34" name="Freeform 46"/>
            <p:cNvSpPr>
              <a:spLocks noChangeArrowheads="1"/>
            </p:cNvSpPr>
            <p:nvPr/>
          </p:nvSpPr>
          <p:spPr bwMode="auto">
            <a:xfrm>
              <a:off x="17565" y="14103"/>
              <a:ext cx="1959" cy="1972"/>
            </a:xfrm>
            <a:custGeom>
              <a:avLst/>
              <a:gdLst>
                <a:gd name="T0" fmla="*/ 1362 w 1363"/>
                <a:gd name="T1" fmla="*/ 0 h 1371"/>
                <a:gd name="T2" fmla="*/ 0 w 1363"/>
                <a:gd name="T3" fmla="*/ 576 h 1371"/>
                <a:gd name="T4" fmla="*/ 0 w 1363"/>
                <a:gd name="T5" fmla="*/ 1370 h 1371"/>
                <a:gd name="T6" fmla="*/ 1362 w 1363"/>
                <a:gd name="T7" fmla="*/ 794 h 1371"/>
                <a:gd name="T8" fmla="*/ 1362 w 1363"/>
                <a:gd name="T9" fmla="*/ 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3" h="1371">
                  <a:moveTo>
                    <a:pt x="1362" y="0"/>
                  </a:moveTo>
                  <a:lnTo>
                    <a:pt x="0" y="576"/>
                  </a:lnTo>
                  <a:lnTo>
                    <a:pt x="0" y="1370"/>
                  </a:lnTo>
                  <a:lnTo>
                    <a:pt x="1362" y="794"/>
                  </a:lnTo>
                  <a:lnTo>
                    <a:pt x="1362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36" name="Freeform 47"/>
            <p:cNvSpPr>
              <a:spLocks noChangeArrowheads="1"/>
            </p:cNvSpPr>
            <p:nvPr/>
          </p:nvSpPr>
          <p:spPr bwMode="auto">
            <a:xfrm>
              <a:off x="15593" y="13272"/>
              <a:ext cx="3931" cy="1655"/>
            </a:xfrm>
            <a:custGeom>
              <a:avLst/>
              <a:gdLst>
                <a:gd name="T0" fmla="*/ 1370 w 2733"/>
                <a:gd name="T1" fmla="*/ 0 h 1151"/>
                <a:gd name="T2" fmla="*/ 0 w 2733"/>
                <a:gd name="T3" fmla="*/ 574 h 1151"/>
                <a:gd name="T4" fmla="*/ 1370 w 2733"/>
                <a:gd name="T5" fmla="*/ 1150 h 1151"/>
                <a:gd name="T6" fmla="*/ 2732 w 2733"/>
                <a:gd name="T7" fmla="*/ 574 h 1151"/>
                <a:gd name="T8" fmla="*/ 1370 w 2733"/>
                <a:gd name="T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3" h="1151">
                  <a:moveTo>
                    <a:pt x="1370" y="0"/>
                  </a:moveTo>
                  <a:lnTo>
                    <a:pt x="0" y="574"/>
                  </a:lnTo>
                  <a:lnTo>
                    <a:pt x="1370" y="1150"/>
                  </a:lnTo>
                  <a:lnTo>
                    <a:pt x="2732" y="574"/>
                  </a:lnTo>
                  <a:lnTo>
                    <a:pt x="137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86" name="Freeform 48"/>
            <p:cNvSpPr>
              <a:spLocks noChangeArrowheads="1"/>
            </p:cNvSpPr>
            <p:nvPr/>
          </p:nvSpPr>
          <p:spPr bwMode="auto">
            <a:xfrm>
              <a:off x="15992" y="13012"/>
              <a:ext cx="1572" cy="1566"/>
            </a:xfrm>
            <a:custGeom>
              <a:avLst/>
              <a:gdLst>
                <a:gd name="T0" fmla="*/ 0 w 1095"/>
                <a:gd name="T1" fmla="*/ 0 h 1087"/>
                <a:gd name="T2" fmla="*/ 1094 w 1095"/>
                <a:gd name="T3" fmla="*/ 457 h 1087"/>
                <a:gd name="T4" fmla="*/ 1094 w 1095"/>
                <a:gd name="T5" fmla="*/ 1086 h 1087"/>
                <a:gd name="T6" fmla="*/ 0 w 1095"/>
                <a:gd name="T7" fmla="*/ 631 h 1087"/>
                <a:gd name="T8" fmla="*/ 0 w 1095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87">
                  <a:moveTo>
                    <a:pt x="0" y="0"/>
                  </a:moveTo>
                  <a:lnTo>
                    <a:pt x="1094" y="457"/>
                  </a:lnTo>
                  <a:lnTo>
                    <a:pt x="1094" y="1086"/>
                  </a:lnTo>
                  <a:lnTo>
                    <a:pt x="0" y="631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87" name="Freeform 49"/>
            <p:cNvSpPr>
              <a:spLocks noChangeArrowheads="1"/>
            </p:cNvSpPr>
            <p:nvPr/>
          </p:nvSpPr>
          <p:spPr bwMode="auto">
            <a:xfrm>
              <a:off x="17565" y="13012"/>
              <a:ext cx="1566" cy="1566"/>
            </a:xfrm>
            <a:custGeom>
              <a:avLst/>
              <a:gdLst>
                <a:gd name="T0" fmla="*/ 1086 w 1087"/>
                <a:gd name="T1" fmla="*/ 0 h 1087"/>
                <a:gd name="T2" fmla="*/ 0 w 1087"/>
                <a:gd name="T3" fmla="*/ 457 h 1087"/>
                <a:gd name="T4" fmla="*/ 0 w 1087"/>
                <a:gd name="T5" fmla="*/ 1086 h 1087"/>
                <a:gd name="T6" fmla="*/ 1086 w 1087"/>
                <a:gd name="T7" fmla="*/ 631 h 1087"/>
                <a:gd name="T8" fmla="*/ 1086 w 1087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086" y="0"/>
                  </a:moveTo>
                  <a:lnTo>
                    <a:pt x="0" y="457"/>
                  </a:lnTo>
                  <a:lnTo>
                    <a:pt x="0" y="1086"/>
                  </a:lnTo>
                  <a:lnTo>
                    <a:pt x="1086" y="631"/>
                  </a:lnTo>
                  <a:lnTo>
                    <a:pt x="1086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88" name="Freeform 50"/>
            <p:cNvSpPr>
              <a:spLocks noChangeArrowheads="1"/>
            </p:cNvSpPr>
            <p:nvPr/>
          </p:nvSpPr>
          <p:spPr bwMode="auto">
            <a:xfrm>
              <a:off x="15992" y="12353"/>
              <a:ext cx="3138" cy="1312"/>
            </a:xfrm>
            <a:custGeom>
              <a:avLst/>
              <a:gdLst>
                <a:gd name="T0" fmla="*/ 1094 w 2181"/>
                <a:gd name="T1" fmla="*/ 0 h 915"/>
                <a:gd name="T2" fmla="*/ 0 w 2181"/>
                <a:gd name="T3" fmla="*/ 457 h 915"/>
                <a:gd name="T4" fmla="*/ 1094 w 2181"/>
                <a:gd name="T5" fmla="*/ 914 h 915"/>
                <a:gd name="T6" fmla="*/ 2180 w 2181"/>
                <a:gd name="T7" fmla="*/ 457 h 915"/>
                <a:gd name="T8" fmla="*/ 1094 w 2181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1" h="915">
                  <a:moveTo>
                    <a:pt x="1094" y="0"/>
                  </a:moveTo>
                  <a:lnTo>
                    <a:pt x="0" y="457"/>
                  </a:lnTo>
                  <a:lnTo>
                    <a:pt x="1094" y="914"/>
                  </a:lnTo>
                  <a:lnTo>
                    <a:pt x="2180" y="457"/>
                  </a:lnTo>
                  <a:lnTo>
                    <a:pt x="10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95" name="Freeform 57"/>
            <p:cNvSpPr>
              <a:spLocks noChangeArrowheads="1"/>
            </p:cNvSpPr>
            <p:nvPr/>
          </p:nvSpPr>
          <p:spPr bwMode="auto">
            <a:xfrm>
              <a:off x="15409" y="7777"/>
              <a:ext cx="4305" cy="5250"/>
            </a:xfrm>
            <a:custGeom>
              <a:avLst/>
              <a:gdLst>
                <a:gd name="T0" fmla="*/ 2995 w 2996"/>
                <a:gd name="T1" fmla="*/ 1498 h 3653"/>
                <a:gd name="T2" fmla="*/ 2995 w 2996"/>
                <a:gd name="T3" fmla="*/ 1498 h 3653"/>
                <a:gd name="T4" fmla="*/ 1496 w 2996"/>
                <a:gd name="T5" fmla="*/ 0 h 3653"/>
                <a:gd name="T6" fmla="*/ 0 w 2996"/>
                <a:gd name="T7" fmla="*/ 1498 h 3653"/>
                <a:gd name="T8" fmla="*/ 1104 w 2996"/>
                <a:gd name="T9" fmla="*/ 2941 h 3653"/>
                <a:gd name="T10" fmla="*/ 1505 w 2996"/>
                <a:gd name="T11" fmla="*/ 3652 h 3653"/>
                <a:gd name="T12" fmla="*/ 1925 w 2996"/>
                <a:gd name="T13" fmla="*/ 2932 h 3653"/>
                <a:gd name="T14" fmla="*/ 2995 w 2996"/>
                <a:gd name="T15" fmla="*/ 1498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96" h="3653">
                  <a:moveTo>
                    <a:pt x="2995" y="1498"/>
                  </a:moveTo>
                  <a:lnTo>
                    <a:pt x="2995" y="1498"/>
                  </a:lnTo>
                  <a:cubicBezTo>
                    <a:pt x="2995" y="668"/>
                    <a:pt x="2317" y="0"/>
                    <a:pt x="1496" y="0"/>
                  </a:cubicBezTo>
                  <a:cubicBezTo>
                    <a:pt x="666" y="0"/>
                    <a:pt x="0" y="668"/>
                    <a:pt x="0" y="1498"/>
                  </a:cubicBezTo>
                  <a:cubicBezTo>
                    <a:pt x="0" y="2191"/>
                    <a:pt x="464" y="2767"/>
                    <a:pt x="1104" y="2941"/>
                  </a:cubicBezTo>
                  <a:cubicBezTo>
                    <a:pt x="1505" y="3652"/>
                    <a:pt x="1505" y="3652"/>
                    <a:pt x="1505" y="3652"/>
                  </a:cubicBezTo>
                  <a:cubicBezTo>
                    <a:pt x="1925" y="2932"/>
                    <a:pt x="1925" y="2932"/>
                    <a:pt x="1925" y="2932"/>
                  </a:cubicBezTo>
                  <a:cubicBezTo>
                    <a:pt x="2547" y="2749"/>
                    <a:pt x="2995" y="2173"/>
                    <a:pt x="2995" y="1498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0" dirty="0">
                <a:latin typeface="微软雅黑" panose="020B050302020402020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797" y="9058"/>
              <a:ext cx="3727" cy="1685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3200" b="1" dirty="0" smtClean="0">
                  <a:solidFill>
                    <a:schemeClr val="bg1"/>
                  </a:solidFill>
                  <a:latin typeface="微软雅黑" panose="020B0503020204020204" charset="-122"/>
                </a:rPr>
                <a:t>75%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958340" y="2230755"/>
            <a:ext cx="4079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958340" y="4260850"/>
            <a:ext cx="40011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53990" y="4761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项目完成一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42695" y="2146300"/>
            <a:ext cx="4462145" cy="3409315"/>
            <a:chOff x="4002" y="6016"/>
            <a:chExt cx="12956" cy="9679"/>
          </a:xfrm>
        </p:grpSpPr>
        <p:sp>
          <p:nvSpPr>
            <p:cNvPr id="4" name="Freeform 2"/>
            <p:cNvSpPr>
              <a:spLocks noChangeArrowheads="1"/>
            </p:cNvSpPr>
            <p:nvPr/>
          </p:nvSpPr>
          <p:spPr bwMode="auto">
            <a:xfrm>
              <a:off x="8937" y="6016"/>
              <a:ext cx="4037" cy="2643"/>
            </a:xfrm>
            <a:custGeom>
              <a:avLst/>
              <a:gdLst>
                <a:gd name="T0" fmla="*/ 5279 w 6102"/>
                <a:gd name="T1" fmla="*/ 3996 h 3997"/>
                <a:gd name="T2" fmla="*/ 5279 w 6102"/>
                <a:gd name="T3" fmla="*/ 3996 h 3997"/>
                <a:gd name="T4" fmla="*/ 6101 w 6102"/>
                <a:gd name="T5" fmla="*/ 3522 h 3997"/>
                <a:gd name="T6" fmla="*/ 0 w 6102"/>
                <a:gd name="T7" fmla="*/ 0 h 3997"/>
                <a:gd name="T8" fmla="*/ 0 w 6102"/>
                <a:gd name="T9" fmla="*/ 948 h 3997"/>
                <a:gd name="T10" fmla="*/ 5279 w 6102"/>
                <a:gd name="T11" fmla="*/ 3996 h 3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2" h="3997">
                  <a:moveTo>
                    <a:pt x="5279" y="3996"/>
                  </a:moveTo>
                  <a:lnTo>
                    <a:pt x="5279" y="3996"/>
                  </a:lnTo>
                  <a:cubicBezTo>
                    <a:pt x="6101" y="3522"/>
                    <a:pt x="6101" y="3522"/>
                    <a:pt x="6101" y="3522"/>
                  </a:cubicBezTo>
                  <a:cubicBezTo>
                    <a:pt x="4842" y="1454"/>
                    <a:pt x="2579" y="57"/>
                    <a:pt x="0" y="0"/>
                  </a:cubicBezTo>
                  <a:cubicBezTo>
                    <a:pt x="0" y="948"/>
                    <a:pt x="0" y="948"/>
                    <a:pt x="0" y="948"/>
                  </a:cubicBezTo>
                  <a:cubicBezTo>
                    <a:pt x="2232" y="999"/>
                    <a:pt x="4185" y="2207"/>
                    <a:pt x="5279" y="39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38" name="Freeform 3"/>
            <p:cNvSpPr>
              <a:spLocks noChangeArrowheads="1"/>
            </p:cNvSpPr>
            <p:nvPr/>
          </p:nvSpPr>
          <p:spPr bwMode="auto">
            <a:xfrm>
              <a:off x="8937" y="13037"/>
              <a:ext cx="4037" cy="2646"/>
            </a:xfrm>
            <a:custGeom>
              <a:avLst/>
              <a:gdLst>
                <a:gd name="T0" fmla="*/ 0 w 6102"/>
                <a:gd name="T1" fmla="*/ 3048 h 3998"/>
                <a:gd name="T2" fmla="*/ 0 w 6102"/>
                <a:gd name="T3" fmla="*/ 3048 h 3998"/>
                <a:gd name="T4" fmla="*/ 0 w 6102"/>
                <a:gd name="T5" fmla="*/ 3997 h 3998"/>
                <a:gd name="T6" fmla="*/ 6101 w 6102"/>
                <a:gd name="T7" fmla="*/ 468 h 3998"/>
                <a:gd name="T8" fmla="*/ 5279 w 6102"/>
                <a:gd name="T9" fmla="*/ 0 h 3998"/>
                <a:gd name="T10" fmla="*/ 0 w 6102"/>
                <a:gd name="T11" fmla="*/ 3048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2" h="3998">
                  <a:moveTo>
                    <a:pt x="0" y="3048"/>
                  </a:moveTo>
                  <a:lnTo>
                    <a:pt x="0" y="3048"/>
                  </a:lnTo>
                  <a:cubicBezTo>
                    <a:pt x="0" y="3997"/>
                    <a:pt x="0" y="3997"/>
                    <a:pt x="0" y="3997"/>
                  </a:cubicBezTo>
                  <a:cubicBezTo>
                    <a:pt x="2579" y="3939"/>
                    <a:pt x="4842" y="2542"/>
                    <a:pt x="6101" y="468"/>
                  </a:cubicBezTo>
                  <a:cubicBezTo>
                    <a:pt x="5279" y="0"/>
                    <a:pt x="5279" y="0"/>
                    <a:pt x="5279" y="0"/>
                  </a:cubicBezTo>
                  <a:cubicBezTo>
                    <a:pt x="4185" y="1790"/>
                    <a:pt x="2232" y="2997"/>
                    <a:pt x="0" y="30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39" name="Freeform 4"/>
            <p:cNvSpPr>
              <a:spLocks noChangeArrowheads="1"/>
            </p:cNvSpPr>
            <p:nvPr/>
          </p:nvSpPr>
          <p:spPr bwMode="auto">
            <a:xfrm>
              <a:off x="14001" y="8516"/>
              <a:ext cx="1143" cy="4664"/>
            </a:xfrm>
            <a:custGeom>
              <a:avLst/>
              <a:gdLst>
                <a:gd name="T0" fmla="*/ 784 w 1728"/>
                <a:gd name="T1" fmla="*/ 3522 h 7050"/>
                <a:gd name="T2" fmla="*/ 784 w 1728"/>
                <a:gd name="T3" fmla="*/ 3522 h 7050"/>
                <a:gd name="T4" fmla="*/ 0 w 1728"/>
                <a:gd name="T5" fmla="*/ 6575 h 7050"/>
                <a:gd name="T6" fmla="*/ 816 w 1728"/>
                <a:gd name="T7" fmla="*/ 7049 h 7050"/>
                <a:gd name="T8" fmla="*/ 1727 w 1728"/>
                <a:gd name="T9" fmla="*/ 3522 h 7050"/>
                <a:gd name="T10" fmla="*/ 816 w 1728"/>
                <a:gd name="T11" fmla="*/ 0 h 7050"/>
                <a:gd name="T12" fmla="*/ 0 w 1728"/>
                <a:gd name="T13" fmla="*/ 474 h 7050"/>
                <a:gd name="T14" fmla="*/ 784 w 1728"/>
                <a:gd name="T15" fmla="*/ 3522 h 7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7050">
                  <a:moveTo>
                    <a:pt x="784" y="3522"/>
                  </a:moveTo>
                  <a:lnTo>
                    <a:pt x="784" y="3522"/>
                  </a:lnTo>
                  <a:cubicBezTo>
                    <a:pt x="784" y="4627"/>
                    <a:pt x="500" y="5671"/>
                    <a:pt x="0" y="6575"/>
                  </a:cubicBezTo>
                  <a:cubicBezTo>
                    <a:pt x="816" y="7049"/>
                    <a:pt x="816" y="7049"/>
                    <a:pt x="816" y="7049"/>
                  </a:cubicBezTo>
                  <a:cubicBezTo>
                    <a:pt x="1398" y="6000"/>
                    <a:pt x="1727" y="4798"/>
                    <a:pt x="1727" y="3522"/>
                  </a:cubicBezTo>
                  <a:cubicBezTo>
                    <a:pt x="1727" y="2251"/>
                    <a:pt x="1398" y="1050"/>
                    <a:pt x="816" y="0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500" y="1379"/>
                    <a:pt x="784" y="2422"/>
                    <a:pt x="784" y="35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48" name="Freeform 5"/>
            <p:cNvSpPr>
              <a:spLocks noChangeArrowheads="1"/>
            </p:cNvSpPr>
            <p:nvPr/>
          </p:nvSpPr>
          <p:spPr bwMode="auto">
            <a:xfrm>
              <a:off x="4002" y="8516"/>
              <a:ext cx="1143" cy="4664"/>
            </a:xfrm>
            <a:custGeom>
              <a:avLst/>
              <a:gdLst>
                <a:gd name="T0" fmla="*/ 948 w 1727"/>
                <a:gd name="T1" fmla="*/ 3522 h 7050"/>
                <a:gd name="T2" fmla="*/ 948 w 1727"/>
                <a:gd name="T3" fmla="*/ 3522 h 7050"/>
                <a:gd name="T4" fmla="*/ 1726 w 1727"/>
                <a:gd name="T5" fmla="*/ 474 h 7050"/>
                <a:gd name="T6" fmla="*/ 911 w 1727"/>
                <a:gd name="T7" fmla="*/ 0 h 7050"/>
                <a:gd name="T8" fmla="*/ 0 w 1727"/>
                <a:gd name="T9" fmla="*/ 3522 h 7050"/>
                <a:gd name="T10" fmla="*/ 911 w 1727"/>
                <a:gd name="T11" fmla="*/ 7049 h 7050"/>
                <a:gd name="T12" fmla="*/ 1726 w 1727"/>
                <a:gd name="T13" fmla="*/ 6575 h 7050"/>
                <a:gd name="T14" fmla="*/ 948 w 1727"/>
                <a:gd name="T15" fmla="*/ 3522 h 7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7" h="7050">
                  <a:moveTo>
                    <a:pt x="948" y="3522"/>
                  </a:moveTo>
                  <a:lnTo>
                    <a:pt x="948" y="3522"/>
                  </a:lnTo>
                  <a:cubicBezTo>
                    <a:pt x="948" y="2422"/>
                    <a:pt x="1233" y="1379"/>
                    <a:pt x="1726" y="474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335" y="1050"/>
                    <a:pt x="0" y="2251"/>
                    <a:pt x="0" y="3522"/>
                  </a:cubicBezTo>
                  <a:cubicBezTo>
                    <a:pt x="0" y="4798"/>
                    <a:pt x="335" y="6000"/>
                    <a:pt x="911" y="7049"/>
                  </a:cubicBezTo>
                  <a:cubicBezTo>
                    <a:pt x="1726" y="6575"/>
                    <a:pt x="1726" y="6575"/>
                    <a:pt x="1726" y="6575"/>
                  </a:cubicBezTo>
                  <a:cubicBezTo>
                    <a:pt x="1233" y="5671"/>
                    <a:pt x="948" y="4627"/>
                    <a:pt x="948" y="3522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49" name="Freeform 6"/>
            <p:cNvSpPr>
              <a:spLocks noChangeArrowheads="1"/>
            </p:cNvSpPr>
            <p:nvPr/>
          </p:nvSpPr>
          <p:spPr bwMode="auto">
            <a:xfrm>
              <a:off x="4699" y="6016"/>
              <a:ext cx="4037" cy="2643"/>
            </a:xfrm>
            <a:custGeom>
              <a:avLst/>
              <a:gdLst>
                <a:gd name="T0" fmla="*/ 6102 w 6103"/>
                <a:gd name="T1" fmla="*/ 948 h 3997"/>
                <a:gd name="T2" fmla="*/ 6102 w 6103"/>
                <a:gd name="T3" fmla="*/ 948 h 3997"/>
                <a:gd name="T4" fmla="*/ 6102 w 6103"/>
                <a:gd name="T5" fmla="*/ 0 h 3997"/>
                <a:gd name="T6" fmla="*/ 0 w 6103"/>
                <a:gd name="T7" fmla="*/ 3522 h 3997"/>
                <a:gd name="T8" fmla="*/ 822 w 6103"/>
                <a:gd name="T9" fmla="*/ 3996 h 3997"/>
                <a:gd name="T10" fmla="*/ 6102 w 6103"/>
                <a:gd name="T11" fmla="*/ 948 h 3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3" h="3997">
                  <a:moveTo>
                    <a:pt x="6102" y="948"/>
                  </a:moveTo>
                  <a:lnTo>
                    <a:pt x="6102" y="948"/>
                  </a:lnTo>
                  <a:cubicBezTo>
                    <a:pt x="6102" y="0"/>
                    <a:pt x="6102" y="0"/>
                    <a:pt x="6102" y="0"/>
                  </a:cubicBezTo>
                  <a:cubicBezTo>
                    <a:pt x="3522" y="57"/>
                    <a:pt x="1258" y="1454"/>
                    <a:pt x="0" y="3522"/>
                  </a:cubicBezTo>
                  <a:cubicBezTo>
                    <a:pt x="822" y="3996"/>
                    <a:pt x="822" y="3996"/>
                    <a:pt x="822" y="3996"/>
                  </a:cubicBezTo>
                  <a:cubicBezTo>
                    <a:pt x="1916" y="2207"/>
                    <a:pt x="3870" y="999"/>
                    <a:pt x="6102" y="9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2" name="Freeform 7"/>
            <p:cNvSpPr>
              <a:spLocks noChangeArrowheads="1"/>
            </p:cNvSpPr>
            <p:nvPr/>
          </p:nvSpPr>
          <p:spPr bwMode="auto">
            <a:xfrm>
              <a:off x="4699" y="13037"/>
              <a:ext cx="4037" cy="2646"/>
            </a:xfrm>
            <a:custGeom>
              <a:avLst/>
              <a:gdLst>
                <a:gd name="T0" fmla="*/ 822 w 6103"/>
                <a:gd name="T1" fmla="*/ 0 h 3998"/>
                <a:gd name="T2" fmla="*/ 822 w 6103"/>
                <a:gd name="T3" fmla="*/ 0 h 3998"/>
                <a:gd name="T4" fmla="*/ 0 w 6103"/>
                <a:gd name="T5" fmla="*/ 468 h 3998"/>
                <a:gd name="T6" fmla="*/ 6102 w 6103"/>
                <a:gd name="T7" fmla="*/ 3997 h 3998"/>
                <a:gd name="T8" fmla="*/ 6102 w 6103"/>
                <a:gd name="T9" fmla="*/ 3048 h 3998"/>
                <a:gd name="T10" fmla="*/ 822 w 6103"/>
                <a:gd name="T11" fmla="*/ 0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3" h="3998">
                  <a:moveTo>
                    <a:pt x="822" y="0"/>
                  </a:moveTo>
                  <a:lnTo>
                    <a:pt x="822" y="0"/>
                  </a:lnTo>
                  <a:cubicBezTo>
                    <a:pt x="0" y="468"/>
                    <a:pt x="0" y="468"/>
                    <a:pt x="0" y="468"/>
                  </a:cubicBezTo>
                  <a:cubicBezTo>
                    <a:pt x="1258" y="2542"/>
                    <a:pt x="3522" y="3939"/>
                    <a:pt x="6102" y="3997"/>
                  </a:cubicBezTo>
                  <a:cubicBezTo>
                    <a:pt x="6102" y="3048"/>
                    <a:pt x="6102" y="3048"/>
                    <a:pt x="6102" y="3048"/>
                  </a:cubicBezTo>
                  <a:cubicBezTo>
                    <a:pt x="3870" y="2997"/>
                    <a:pt x="1916" y="1790"/>
                    <a:pt x="82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3" name="Freeform 8"/>
            <p:cNvSpPr>
              <a:spLocks noChangeArrowheads="1"/>
            </p:cNvSpPr>
            <p:nvPr/>
          </p:nvSpPr>
          <p:spPr bwMode="auto">
            <a:xfrm>
              <a:off x="4825" y="8930"/>
              <a:ext cx="1030" cy="3836"/>
            </a:xfrm>
            <a:custGeom>
              <a:avLst/>
              <a:gdLst>
                <a:gd name="T0" fmla="*/ 942 w 1556"/>
                <a:gd name="T1" fmla="*/ 2896 h 5798"/>
                <a:gd name="T2" fmla="*/ 942 w 1556"/>
                <a:gd name="T3" fmla="*/ 2896 h 5798"/>
                <a:gd name="T4" fmla="*/ 1555 w 1556"/>
                <a:gd name="T5" fmla="*/ 468 h 5798"/>
                <a:gd name="T6" fmla="*/ 739 w 1556"/>
                <a:gd name="T7" fmla="*/ 0 h 5798"/>
                <a:gd name="T8" fmla="*/ 0 w 1556"/>
                <a:gd name="T9" fmla="*/ 2896 h 5798"/>
                <a:gd name="T10" fmla="*/ 739 w 1556"/>
                <a:gd name="T11" fmla="*/ 5797 h 5798"/>
                <a:gd name="T12" fmla="*/ 1555 w 1556"/>
                <a:gd name="T13" fmla="*/ 5329 h 5798"/>
                <a:gd name="T14" fmla="*/ 942 w 1556"/>
                <a:gd name="T15" fmla="*/ 2896 h 5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6" h="5798">
                  <a:moveTo>
                    <a:pt x="942" y="2896"/>
                  </a:moveTo>
                  <a:lnTo>
                    <a:pt x="942" y="2896"/>
                  </a:lnTo>
                  <a:cubicBezTo>
                    <a:pt x="942" y="2023"/>
                    <a:pt x="1163" y="1195"/>
                    <a:pt x="1555" y="468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265" y="860"/>
                    <a:pt x="0" y="1846"/>
                    <a:pt x="0" y="2896"/>
                  </a:cubicBezTo>
                  <a:cubicBezTo>
                    <a:pt x="0" y="3951"/>
                    <a:pt x="265" y="4937"/>
                    <a:pt x="739" y="5797"/>
                  </a:cubicBezTo>
                  <a:cubicBezTo>
                    <a:pt x="1555" y="5329"/>
                    <a:pt x="1555" y="5329"/>
                    <a:pt x="1555" y="5329"/>
                  </a:cubicBezTo>
                  <a:cubicBezTo>
                    <a:pt x="1163" y="4602"/>
                    <a:pt x="942" y="3774"/>
                    <a:pt x="942" y="289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4" name="Freeform 9"/>
            <p:cNvSpPr>
              <a:spLocks noChangeArrowheads="1"/>
            </p:cNvSpPr>
            <p:nvPr/>
          </p:nvSpPr>
          <p:spPr bwMode="auto">
            <a:xfrm>
              <a:off x="5414" y="6841"/>
              <a:ext cx="3322" cy="2229"/>
            </a:xfrm>
            <a:custGeom>
              <a:avLst/>
              <a:gdLst>
                <a:gd name="T0" fmla="*/ 5021 w 5022"/>
                <a:gd name="T1" fmla="*/ 942 h 3371"/>
                <a:gd name="T2" fmla="*/ 5021 w 5022"/>
                <a:gd name="T3" fmla="*/ 942 h 3371"/>
                <a:gd name="T4" fmla="*/ 5021 w 5022"/>
                <a:gd name="T5" fmla="*/ 0 h 3371"/>
                <a:gd name="T6" fmla="*/ 0 w 5022"/>
                <a:gd name="T7" fmla="*/ 2902 h 3371"/>
                <a:gd name="T8" fmla="*/ 816 w 5022"/>
                <a:gd name="T9" fmla="*/ 3370 h 3371"/>
                <a:gd name="T10" fmla="*/ 5021 w 5022"/>
                <a:gd name="T11" fmla="*/ 942 h 3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2" h="3371">
                  <a:moveTo>
                    <a:pt x="5021" y="942"/>
                  </a:moveTo>
                  <a:lnTo>
                    <a:pt x="5021" y="942"/>
                  </a:lnTo>
                  <a:cubicBezTo>
                    <a:pt x="5021" y="0"/>
                    <a:pt x="5021" y="0"/>
                    <a:pt x="5021" y="0"/>
                  </a:cubicBezTo>
                  <a:cubicBezTo>
                    <a:pt x="2896" y="50"/>
                    <a:pt x="1044" y="1201"/>
                    <a:pt x="0" y="2902"/>
                  </a:cubicBezTo>
                  <a:cubicBezTo>
                    <a:pt x="816" y="3370"/>
                    <a:pt x="816" y="3370"/>
                    <a:pt x="816" y="3370"/>
                  </a:cubicBezTo>
                  <a:cubicBezTo>
                    <a:pt x="1695" y="1953"/>
                    <a:pt x="3251" y="992"/>
                    <a:pt x="5021" y="9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5" name="Freeform 10"/>
            <p:cNvSpPr>
              <a:spLocks noChangeArrowheads="1"/>
            </p:cNvSpPr>
            <p:nvPr/>
          </p:nvSpPr>
          <p:spPr bwMode="auto">
            <a:xfrm>
              <a:off x="8937" y="6841"/>
              <a:ext cx="3319" cy="2229"/>
            </a:xfrm>
            <a:custGeom>
              <a:avLst/>
              <a:gdLst>
                <a:gd name="T0" fmla="*/ 4204 w 5020"/>
                <a:gd name="T1" fmla="*/ 3370 h 3371"/>
                <a:gd name="T2" fmla="*/ 4204 w 5020"/>
                <a:gd name="T3" fmla="*/ 3370 h 3371"/>
                <a:gd name="T4" fmla="*/ 5019 w 5020"/>
                <a:gd name="T5" fmla="*/ 2902 h 3371"/>
                <a:gd name="T6" fmla="*/ 0 w 5020"/>
                <a:gd name="T7" fmla="*/ 0 h 3371"/>
                <a:gd name="T8" fmla="*/ 0 w 5020"/>
                <a:gd name="T9" fmla="*/ 942 h 3371"/>
                <a:gd name="T10" fmla="*/ 4204 w 5020"/>
                <a:gd name="T11" fmla="*/ 3370 h 3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0" h="3371">
                  <a:moveTo>
                    <a:pt x="4204" y="3370"/>
                  </a:moveTo>
                  <a:lnTo>
                    <a:pt x="4204" y="3370"/>
                  </a:lnTo>
                  <a:cubicBezTo>
                    <a:pt x="5019" y="2902"/>
                    <a:pt x="5019" y="2902"/>
                    <a:pt x="5019" y="2902"/>
                  </a:cubicBezTo>
                  <a:cubicBezTo>
                    <a:pt x="3982" y="1201"/>
                    <a:pt x="2124" y="50"/>
                    <a:pt x="0" y="0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1776" y="992"/>
                    <a:pt x="3325" y="1953"/>
                    <a:pt x="4204" y="33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6" name="Freeform 11"/>
            <p:cNvSpPr>
              <a:spLocks noChangeArrowheads="1"/>
            </p:cNvSpPr>
            <p:nvPr/>
          </p:nvSpPr>
          <p:spPr bwMode="auto">
            <a:xfrm>
              <a:off x="13289" y="8930"/>
              <a:ext cx="1030" cy="3836"/>
            </a:xfrm>
            <a:custGeom>
              <a:avLst/>
              <a:gdLst>
                <a:gd name="T0" fmla="*/ 614 w 1557"/>
                <a:gd name="T1" fmla="*/ 2896 h 5798"/>
                <a:gd name="T2" fmla="*/ 614 w 1557"/>
                <a:gd name="T3" fmla="*/ 2896 h 5798"/>
                <a:gd name="T4" fmla="*/ 0 w 1557"/>
                <a:gd name="T5" fmla="*/ 5329 h 5798"/>
                <a:gd name="T6" fmla="*/ 816 w 1557"/>
                <a:gd name="T7" fmla="*/ 5797 h 5798"/>
                <a:gd name="T8" fmla="*/ 1556 w 1557"/>
                <a:gd name="T9" fmla="*/ 2896 h 5798"/>
                <a:gd name="T10" fmla="*/ 816 w 1557"/>
                <a:gd name="T11" fmla="*/ 0 h 5798"/>
                <a:gd name="T12" fmla="*/ 0 w 1557"/>
                <a:gd name="T13" fmla="*/ 468 h 5798"/>
                <a:gd name="T14" fmla="*/ 614 w 1557"/>
                <a:gd name="T15" fmla="*/ 2896 h 5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7" h="5798">
                  <a:moveTo>
                    <a:pt x="614" y="2896"/>
                  </a:moveTo>
                  <a:lnTo>
                    <a:pt x="614" y="2896"/>
                  </a:lnTo>
                  <a:cubicBezTo>
                    <a:pt x="614" y="3774"/>
                    <a:pt x="392" y="4602"/>
                    <a:pt x="0" y="5329"/>
                  </a:cubicBezTo>
                  <a:cubicBezTo>
                    <a:pt x="816" y="5797"/>
                    <a:pt x="816" y="5797"/>
                    <a:pt x="816" y="5797"/>
                  </a:cubicBezTo>
                  <a:cubicBezTo>
                    <a:pt x="1290" y="4937"/>
                    <a:pt x="1556" y="3951"/>
                    <a:pt x="1556" y="2896"/>
                  </a:cubicBezTo>
                  <a:cubicBezTo>
                    <a:pt x="1556" y="1846"/>
                    <a:pt x="1290" y="860"/>
                    <a:pt x="816" y="0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392" y="1195"/>
                    <a:pt x="614" y="2023"/>
                    <a:pt x="614" y="2896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7" name="Freeform 12"/>
            <p:cNvSpPr>
              <a:spLocks noChangeArrowheads="1"/>
            </p:cNvSpPr>
            <p:nvPr/>
          </p:nvSpPr>
          <p:spPr bwMode="auto">
            <a:xfrm>
              <a:off x="5414" y="12623"/>
              <a:ext cx="3322" cy="2234"/>
            </a:xfrm>
            <a:custGeom>
              <a:avLst/>
              <a:gdLst>
                <a:gd name="T0" fmla="*/ 816 w 5022"/>
                <a:gd name="T1" fmla="*/ 0 h 3378"/>
                <a:gd name="T2" fmla="*/ 816 w 5022"/>
                <a:gd name="T3" fmla="*/ 0 h 3378"/>
                <a:gd name="T4" fmla="*/ 0 w 5022"/>
                <a:gd name="T5" fmla="*/ 475 h 3378"/>
                <a:gd name="T6" fmla="*/ 5021 w 5022"/>
                <a:gd name="T7" fmla="*/ 3377 h 3378"/>
                <a:gd name="T8" fmla="*/ 5021 w 5022"/>
                <a:gd name="T9" fmla="*/ 2435 h 3378"/>
                <a:gd name="T10" fmla="*/ 816 w 5022"/>
                <a:gd name="T11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2" h="3378">
                  <a:moveTo>
                    <a:pt x="816" y="0"/>
                  </a:moveTo>
                  <a:lnTo>
                    <a:pt x="816" y="0"/>
                  </a:lnTo>
                  <a:cubicBezTo>
                    <a:pt x="0" y="475"/>
                    <a:pt x="0" y="475"/>
                    <a:pt x="0" y="475"/>
                  </a:cubicBezTo>
                  <a:cubicBezTo>
                    <a:pt x="1044" y="2175"/>
                    <a:pt x="2896" y="3326"/>
                    <a:pt x="5021" y="3377"/>
                  </a:cubicBezTo>
                  <a:cubicBezTo>
                    <a:pt x="5021" y="2435"/>
                    <a:pt x="5021" y="2435"/>
                    <a:pt x="5021" y="2435"/>
                  </a:cubicBezTo>
                  <a:cubicBezTo>
                    <a:pt x="3251" y="2384"/>
                    <a:pt x="1695" y="1423"/>
                    <a:pt x="81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8" name="Freeform 13"/>
            <p:cNvSpPr>
              <a:spLocks noChangeArrowheads="1"/>
            </p:cNvSpPr>
            <p:nvPr/>
          </p:nvSpPr>
          <p:spPr bwMode="auto">
            <a:xfrm>
              <a:off x="8937" y="12623"/>
              <a:ext cx="3319" cy="2234"/>
            </a:xfrm>
            <a:custGeom>
              <a:avLst/>
              <a:gdLst>
                <a:gd name="T0" fmla="*/ 0 w 5020"/>
                <a:gd name="T1" fmla="*/ 2435 h 3378"/>
                <a:gd name="T2" fmla="*/ 0 w 5020"/>
                <a:gd name="T3" fmla="*/ 2435 h 3378"/>
                <a:gd name="T4" fmla="*/ 0 w 5020"/>
                <a:gd name="T5" fmla="*/ 3377 h 3378"/>
                <a:gd name="T6" fmla="*/ 5019 w 5020"/>
                <a:gd name="T7" fmla="*/ 475 h 3378"/>
                <a:gd name="T8" fmla="*/ 4204 w 5020"/>
                <a:gd name="T9" fmla="*/ 0 h 3378"/>
                <a:gd name="T10" fmla="*/ 0 w 5020"/>
                <a:gd name="T11" fmla="*/ 2435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0" h="3378">
                  <a:moveTo>
                    <a:pt x="0" y="2435"/>
                  </a:moveTo>
                  <a:lnTo>
                    <a:pt x="0" y="2435"/>
                  </a:lnTo>
                  <a:cubicBezTo>
                    <a:pt x="0" y="3377"/>
                    <a:pt x="0" y="3377"/>
                    <a:pt x="0" y="3377"/>
                  </a:cubicBezTo>
                  <a:cubicBezTo>
                    <a:pt x="2124" y="3326"/>
                    <a:pt x="3982" y="2175"/>
                    <a:pt x="5019" y="475"/>
                  </a:cubicBezTo>
                  <a:cubicBezTo>
                    <a:pt x="4204" y="0"/>
                    <a:pt x="4204" y="0"/>
                    <a:pt x="4204" y="0"/>
                  </a:cubicBezTo>
                  <a:cubicBezTo>
                    <a:pt x="3325" y="1423"/>
                    <a:pt x="1776" y="2384"/>
                    <a:pt x="0" y="24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9" name="Freeform 14"/>
            <p:cNvSpPr>
              <a:spLocks noChangeArrowheads="1"/>
            </p:cNvSpPr>
            <p:nvPr/>
          </p:nvSpPr>
          <p:spPr bwMode="auto">
            <a:xfrm>
              <a:off x="8937" y="12214"/>
              <a:ext cx="2611" cy="1820"/>
            </a:xfrm>
            <a:custGeom>
              <a:avLst/>
              <a:gdLst>
                <a:gd name="T0" fmla="*/ 0 w 3945"/>
                <a:gd name="T1" fmla="*/ 1808 h 2751"/>
                <a:gd name="T2" fmla="*/ 0 w 3945"/>
                <a:gd name="T3" fmla="*/ 1808 h 2751"/>
                <a:gd name="T4" fmla="*/ 0 w 3945"/>
                <a:gd name="T5" fmla="*/ 2750 h 2751"/>
                <a:gd name="T6" fmla="*/ 3944 w 3945"/>
                <a:gd name="T7" fmla="*/ 474 h 2751"/>
                <a:gd name="T8" fmla="*/ 3129 w 3945"/>
                <a:gd name="T9" fmla="*/ 0 h 2751"/>
                <a:gd name="T10" fmla="*/ 0 w 3945"/>
                <a:gd name="T11" fmla="*/ 1808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5" h="2751">
                  <a:moveTo>
                    <a:pt x="0" y="1808"/>
                  </a:moveTo>
                  <a:lnTo>
                    <a:pt x="0" y="1808"/>
                  </a:lnTo>
                  <a:cubicBezTo>
                    <a:pt x="0" y="2750"/>
                    <a:pt x="0" y="2750"/>
                    <a:pt x="0" y="2750"/>
                  </a:cubicBezTo>
                  <a:cubicBezTo>
                    <a:pt x="1663" y="2700"/>
                    <a:pt x="3116" y="1802"/>
                    <a:pt x="3944" y="474"/>
                  </a:cubicBezTo>
                  <a:cubicBezTo>
                    <a:pt x="3129" y="0"/>
                    <a:pt x="3129" y="0"/>
                    <a:pt x="3129" y="0"/>
                  </a:cubicBezTo>
                  <a:cubicBezTo>
                    <a:pt x="2465" y="1049"/>
                    <a:pt x="1315" y="1757"/>
                    <a:pt x="0" y="180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60" name="Freeform 15"/>
            <p:cNvSpPr>
              <a:spLocks noChangeArrowheads="1"/>
            </p:cNvSpPr>
            <p:nvPr/>
          </p:nvSpPr>
          <p:spPr bwMode="auto">
            <a:xfrm>
              <a:off x="12577" y="9341"/>
              <a:ext cx="922" cy="3016"/>
            </a:xfrm>
            <a:custGeom>
              <a:avLst/>
              <a:gdLst>
                <a:gd name="T0" fmla="*/ 443 w 1392"/>
                <a:gd name="T1" fmla="*/ 2276 h 4559"/>
                <a:gd name="T2" fmla="*/ 443 w 1392"/>
                <a:gd name="T3" fmla="*/ 2276 h 4559"/>
                <a:gd name="T4" fmla="*/ 0 w 1392"/>
                <a:gd name="T5" fmla="*/ 4083 h 4559"/>
                <a:gd name="T6" fmla="*/ 816 w 1392"/>
                <a:gd name="T7" fmla="*/ 4558 h 4559"/>
                <a:gd name="T8" fmla="*/ 1391 w 1392"/>
                <a:gd name="T9" fmla="*/ 2276 h 4559"/>
                <a:gd name="T10" fmla="*/ 816 w 1392"/>
                <a:gd name="T11" fmla="*/ 0 h 4559"/>
                <a:gd name="T12" fmla="*/ 0 w 1392"/>
                <a:gd name="T13" fmla="*/ 474 h 4559"/>
                <a:gd name="T14" fmla="*/ 443 w 1392"/>
                <a:gd name="T15" fmla="*/ 2276 h 4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2" h="4559">
                  <a:moveTo>
                    <a:pt x="443" y="2276"/>
                  </a:moveTo>
                  <a:lnTo>
                    <a:pt x="443" y="2276"/>
                  </a:lnTo>
                  <a:cubicBezTo>
                    <a:pt x="443" y="2933"/>
                    <a:pt x="285" y="3546"/>
                    <a:pt x="0" y="4083"/>
                  </a:cubicBezTo>
                  <a:cubicBezTo>
                    <a:pt x="816" y="4558"/>
                    <a:pt x="816" y="4558"/>
                    <a:pt x="816" y="4558"/>
                  </a:cubicBezTo>
                  <a:cubicBezTo>
                    <a:pt x="1183" y="3881"/>
                    <a:pt x="1391" y="3103"/>
                    <a:pt x="1391" y="2276"/>
                  </a:cubicBezTo>
                  <a:cubicBezTo>
                    <a:pt x="1391" y="1454"/>
                    <a:pt x="1183" y="676"/>
                    <a:pt x="816" y="0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285" y="1012"/>
                    <a:pt x="443" y="1625"/>
                    <a:pt x="443" y="2276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61" name="Freeform 16"/>
            <p:cNvSpPr>
              <a:spLocks noChangeArrowheads="1"/>
            </p:cNvSpPr>
            <p:nvPr/>
          </p:nvSpPr>
          <p:spPr bwMode="auto">
            <a:xfrm>
              <a:off x="6126" y="12214"/>
              <a:ext cx="2611" cy="1820"/>
            </a:xfrm>
            <a:custGeom>
              <a:avLst/>
              <a:gdLst>
                <a:gd name="T0" fmla="*/ 816 w 3947"/>
                <a:gd name="T1" fmla="*/ 0 h 2751"/>
                <a:gd name="T2" fmla="*/ 816 w 3947"/>
                <a:gd name="T3" fmla="*/ 0 h 2751"/>
                <a:gd name="T4" fmla="*/ 0 w 3947"/>
                <a:gd name="T5" fmla="*/ 474 h 2751"/>
                <a:gd name="T6" fmla="*/ 3946 w 3947"/>
                <a:gd name="T7" fmla="*/ 2750 h 2751"/>
                <a:gd name="T8" fmla="*/ 3946 w 3947"/>
                <a:gd name="T9" fmla="*/ 1808 h 2751"/>
                <a:gd name="T10" fmla="*/ 816 w 3947"/>
                <a:gd name="T11" fmla="*/ 0 h 2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7" h="2751">
                  <a:moveTo>
                    <a:pt x="816" y="0"/>
                  </a:moveTo>
                  <a:lnTo>
                    <a:pt x="816" y="0"/>
                  </a:lnTo>
                  <a:cubicBezTo>
                    <a:pt x="0" y="474"/>
                    <a:pt x="0" y="474"/>
                    <a:pt x="0" y="474"/>
                  </a:cubicBezTo>
                  <a:cubicBezTo>
                    <a:pt x="829" y="1802"/>
                    <a:pt x="2283" y="2700"/>
                    <a:pt x="3946" y="2750"/>
                  </a:cubicBezTo>
                  <a:cubicBezTo>
                    <a:pt x="3946" y="1808"/>
                    <a:pt x="3946" y="1808"/>
                    <a:pt x="3946" y="1808"/>
                  </a:cubicBezTo>
                  <a:cubicBezTo>
                    <a:pt x="2631" y="1757"/>
                    <a:pt x="1480" y="1049"/>
                    <a:pt x="81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62" name="Freeform 17"/>
            <p:cNvSpPr>
              <a:spLocks noChangeArrowheads="1"/>
            </p:cNvSpPr>
            <p:nvPr/>
          </p:nvSpPr>
          <p:spPr bwMode="auto">
            <a:xfrm>
              <a:off x="5644" y="9341"/>
              <a:ext cx="925" cy="3016"/>
            </a:xfrm>
            <a:custGeom>
              <a:avLst/>
              <a:gdLst>
                <a:gd name="T0" fmla="*/ 949 w 1398"/>
                <a:gd name="T1" fmla="*/ 2276 h 4559"/>
                <a:gd name="T2" fmla="*/ 949 w 1398"/>
                <a:gd name="T3" fmla="*/ 2276 h 4559"/>
                <a:gd name="T4" fmla="*/ 1397 w 1398"/>
                <a:gd name="T5" fmla="*/ 474 h 4559"/>
                <a:gd name="T6" fmla="*/ 576 w 1398"/>
                <a:gd name="T7" fmla="*/ 0 h 4559"/>
                <a:gd name="T8" fmla="*/ 0 w 1398"/>
                <a:gd name="T9" fmla="*/ 2276 h 4559"/>
                <a:gd name="T10" fmla="*/ 576 w 1398"/>
                <a:gd name="T11" fmla="*/ 4558 h 4559"/>
                <a:gd name="T12" fmla="*/ 1397 w 1398"/>
                <a:gd name="T13" fmla="*/ 4083 h 4559"/>
                <a:gd name="T14" fmla="*/ 949 w 1398"/>
                <a:gd name="T15" fmla="*/ 2276 h 4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8" h="4559">
                  <a:moveTo>
                    <a:pt x="949" y="2276"/>
                  </a:moveTo>
                  <a:lnTo>
                    <a:pt x="949" y="2276"/>
                  </a:lnTo>
                  <a:cubicBezTo>
                    <a:pt x="949" y="1625"/>
                    <a:pt x="1113" y="1012"/>
                    <a:pt x="1397" y="474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209" y="676"/>
                    <a:pt x="0" y="1454"/>
                    <a:pt x="0" y="2276"/>
                  </a:cubicBezTo>
                  <a:cubicBezTo>
                    <a:pt x="0" y="3103"/>
                    <a:pt x="209" y="3881"/>
                    <a:pt x="576" y="4558"/>
                  </a:cubicBezTo>
                  <a:cubicBezTo>
                    <a:pt x="1397" y="4083"/>
                    <a:pt x="1397" y="4083"/>
                    <a:pt x="1397" y="4083"/>
                  </a:cubicBezTo>
                  <a:cubicBezTo>
                    <a:pt x="1113" y="3546"/>
                    <a:pt x="949" y="2933"/>
                    <a:pt x="949" y="227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67" name="Freeform 18"/>
            <p:cNvSpPr>
              <a:spLocks noChangeArrowheads="1"/>
            </p:cNvSpPr>
            <p:nvPr/>
          </p:nvSpPr>
          <p:spPr bwMode="auto">
            <a:xfrm>
              <a:off x="8937" y="7661"/>
              <a:ext cx="2611" cy="1823"/>
            </a:xfrm>
            <a:custGeom>
              <a:avLst/>
              <a:gdLst>
                <a:gd name="T0" fmla="*/ 3129 w 3945"/>
                <a:gd name="T1" fmla="*/ 2757 h 2758"/>
                <a:gd name="T2" fmla="*/ 3129 w 3945"/>
                <a:gd name="T3" fmla="*/ 2757 h 2758"/>
                <a:gd name="T4" fmla="*/ 3944 w 3945"/>
                <a:gd name="T5" fmla="*/ 2282 h 2758"/>
                <a:gd name="T6" fmla="*/ 0 w 3945"/>
                <a:gd name="T7" fmla="*/ 0 h 2758"/>
                <a:gd name="T8" fmla="*/ 0 w 3945"/>
                <a:gd name="T9" fmla="*/ 948 h 2758"/>
                <a:gd name="T10" fmla="*/ 3129 w 3945"/>
                <a:gd name="T11" fmla="*/ 2757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5" h="2758">
                  <a:moveTo>
                    <a:pt x="3129" y="2757"/>
                  </a:moveTo>
                  <a:lnTo>
                    <a:pt x="3129" y="2757"/>
                  </a:lnTo>
                  <a:cubicBezTo>
                    <a:pt x="3944" y="2282"/>
                    <a:pt x="3944" y="2282"/>
                    <a:pt x="3944" y="2282"/>
                  </a:cubicBezTo>
                  <a:cubicBezTo>
                    <a:pt x="3116" y="955"/>
                    <a:pt x="1663" y="57"/>
                    <a:pt x="0" y="0"/>
                  </a:cubicBezTo>
                  <a:cubicBezTo>
                    <a:pt x="0" y="948"/>
                    <a:pt x="0" y="948"/>
                    <a:pt x="0" y="948"/>
                  </a:cubicBezTo>
                  <a:cubicBezTo>
                    <a:pt x="1315" y="999"/>
                    <a:pt x="2465" y="1707"/>
                    <a:pt x="3129" y="27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68" name="Freeform 19"/>
            <p:cNvSpPr>
              <a:spLocks noChangeArrowheads="1"/>
            </p:cNvSpPr>
            <p:nvPr/>
          </p:nvSpPr>
          <p:spPr bwMode="auto">
            <a:xfrm>
              <a:off x="6126" y="7661"/>
              <a:ext cx="2611" cy="1823"/>
            </a:xfrm>
            <a:custGeom>
              <a:avLst/>
              <a:gdLst>
                <a:gd name="T0" fmla="*/ 3946 w 3947"/>
                <a:gd name="T1" fmla="*/ 948 h 2758"/>
                <a:gd name="T2" fmla="*/ 3946 w 3947"/>
                <a:gd name="T3" fmla="*/ 948 h 2758"/>
                <a:gd name="T4" fmla="*/ 3946 w 3947"/>
                <a:gd name="T5" fmla="*/ 0 h 2758"/>
                <a:gd name="T6" fmla="*/ 0 w 3947"/>
                <a:gd name="T7" fmla="*/ 2282 h 2758"/>
                <a:gd name="T8" fmla="*/ 816 w 3947"/>
                <a:gd name="T9" fmla="*/ 2757 h 2758"/>
                <a:gd name="T10" fmla="*/ 3946 w 3947"/>
                <a:gd name="T11" fmla="*/ 948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7" h="2758">
                  <a:moveTo>
                    <a:pt x="3946" y="948"/>
                  </a:moveTo>
                  <a:lnTo>
                    <a:pt x="3946" y="948"/>
                  </a:lnTo>
                  <a:cubicBezTo>
                    <a:pt x="3946" y="0"/>
                    <a:pt x="3946" y="0"/>
                    <a:pt x="3946" y="0"/>
                  </a:cubicBezTo>
                  <a:cubicBezTo>
                    <a:pt x="2283" y="57"/>
                    <a:pt x="829" y="955"/>
                    <a:pt x="0" y="2282"/>
                  </a:cubicBezTo>
                  <a:cubicBezTo>
                    <a:pt x="816" y="2757"/>
                    <a:pt x="816" y="2757"/>
                    <a:pt x="816" y="2757"/>
                  </a:cubicBezTo>
                  <a:cubicBezTo>
                    <a:pt x="1480" y="1707"/>
                    <a:pt x="2631" y="999"/>
                    <a:pt x="3946" y="9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69" name="Freeform 20"/>
            <p:cNvSpPr>
              <a:spLocks noChangeArrowheads="1"/>
            </p:cNvSpPr>
            <p:nvPr/>
          </p:nvSpPr>
          <p:spPr bwMode="auto">
            <a:xfrm>
              <a:off x="11863" y="9749"/>
              <a:ext cx="811" cy="2196"/>
            </a:xfrm>
            <a:custGeom>
              <a:avLst/>
              <a:gdLst>
                <a:gd name="T0" fmla="*/ 284 w 1228"/>
                <a:gd name="T1" fmla="*/ 1657 h 3320"/>
                <a:gd name="T2" fmla="*/ 284 w 1228"/>
                <a:gd name="T3" fmla="*/ 1657 h 3320"/>
                <a:gd name="T4" fmla="*/ 0 w 1228"/>
                <a:gd name="T5" fmla="*/ 2845 h 3320"/>
                <a:gd name="T6" fmla="*/ 822 w 1228"/>
                <a:gd name="T7" fmla="*/ 3319 h 3320"/>
                <a:gd name="T8" fmla="*/ 1227 w 1228"/>
                <a:gd name="T9" fmla="*/ 1657 h 3320"/>
                <a:gd name="T10" fmla="*/ 822 w 1228"/>
                <a:gd name="T11" fmla="*/ 0 h 3320"/>
                <a:gd name="T12" fmla="*/ 0 w 1228"/>
                <a:gd name="T13" fmla="*/ 475 h 3320"/>
                <a:gd name="T14" fmla="*/ 284 w 1228"/>
                <a:gd name="T15" fmla="*/ 1657 h 3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8" h="3320">
                  <a:moveTo>
                    <a:pt x="284" y="1657"/>
                  </a:moveTo>
                  <a:lnTo>
                    <a:pt x="284" y="1657"/>
                  </a:lnTo>
                  <a:cubicBezTo>
                    <a:pt x="284" y="2086"/>
                    <a:pt x="183" y="2491"/>
                    <a:pt x="0" y="2845"/>
                  </a:cubicBezTo>
                  <a:cubicBezTo>
                    <a:pt x="822" y="3319"/>
                    <a:pt x="822" y="3319"/>
                    <a:pt x="822" y="3319"/>
                  </a:cubicBezTo>
                  <a:cubicBezTo>
                    <a:pt x="1081" y="2820"/>
                    <a:pt x="1227" y="2257"/>
                    <a:pt x="1227" y="1657"/>
                  </a:cubicBezTo>
                  <a:cubicBezTo>
                    <a:pt x="1227" y="1063"/>
                    <a:pt x="1081" y="500"/>
                    <a:pt x="822" y="0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183" y="829"/>
                    <a:pt x="284" y="1233"/>
                    <a:pt x="284" y="1657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70" name="Freeform 21"/>
            <p:cNvSpPr>
              <a:spLocks noChangeArrowheads="1"/>
            </p:cNvSpPr>
            <p:nvPr/>
          </p:nvSpPr>
          <p:spPr bwMode="auto">
            <a:xfrm>
              <a:off x="13038" y="10587"/>
              <a:ext cx="3920" cy="5108"/>
            </a:xfrm>
            <a:custGeom>
              <a:avLst/>
              <a:gdLst>
                <a:gd name="T0" fmla="*/ 3857 w 5926"/>
                <a:gd name="T1" fmla="*/ 0 h 7720"/>
                <a:gd name="T2" fmla="*/ 5925 w 5926"/>
                <a:gd name="T3" fmla="*/ 0 h 7720"/>
                <a:gd name="T4" fmla="*/ 5925 w 5926"/>
                <a:gd name="T5" fmla="*/ 7719 h 7720"/>
                <a:gd name="T6" fmla="*/ 0 w 5926"/>
                <a:gd name="T7" fmla="*/ 7719 h 7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6" h="7720">
                  <a:moveTo>
                    <a:pt x="3857" y="0"/>
                  </a:moveTo>
                  <a:lnTo>
                    <a:pt x="5925" y="0"/>
                  </a:lnTo>
                  <a:lnTo>
                    <a:pt x="5925" y="7719"/>
                  </a:lnTo>
                  <a:lnTo>
                    <a:pt x="0" y="7719"/>
                  </a:lnTo>
                </a:path>
              </a:pathLst>
            </a:custGeom>
            <a:noFill/>
            <a:ln w="2160" cap="flat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wrap="none" anchor="ctr"/>
            <a:lstStyle/>
            <a:p>
              <a:endParaRPr lang="en-US" sz="500" dirty="0">
                <a:latin typeface="微软雅黑" panose="020B0503020204020204" charset="-122"/>
              </a:endParaRPr>
            </a:p>
          </p:txBody>
        </p:sp>
        <p:sp>
          <p:nvSpPr>
            <p:cNvPr id="5" name="TextBox 75"/>
            <p:cNvSpPr txBox="1"/>
            <p:nvPr/>
          </p:nvSpPr>
          <p:spPr>
            <a:xfrm>
              <a:off x="13508" y="14108"/>
              <a:ext cx="2939" cy="130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b="1" dirty="0" smtClean="0">
                  <a:latin typeface="微软雅黑" panose="020B0503020204020204" charset="-122"/>
                  <a:cs typeface="Aparajita" panose="020B0604020202020204" pitchFamily="34" charset="0"/>
                </a:rPr>
                <a:t>25%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107" y="9823"/>
              <a:ext cx="3469" cy="1563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id-ID" sz="2400" b="1" dirty="0" smtClean="0">
                  <a:latin typeface="微软雅黑" panose="020B0503020204020204" charset="-122"/>
                  <a:cs typeface="Aparajita" panose="020B0604020202020204" pitchFamily="34" charset="0"/>
                </a:rPr>
                <a:t>75%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398260" y="2291715"/>
            <a:ext cx="4664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98260" y="4321810"/>
            <a:ext cx="40011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053965" y="4761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项目完成二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75247" y="5121813"/>
            <a:ext cx="2048301" cy="10199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矩形 45"/>
          <p:cNvSpPr>
            <a:spLocks noChangeArrowheads="1"/>
          </p:cNvSpPr>
          <p:nvPr/>
        </p:nvSpPr>
        <p:spPr bwMode="auto">
          <a:xfrm>
            <a:off x="3019316" y="4783251"/>
            <a:ext cx="2050418" cy="13584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9" name="矩形 46"/>
          <p:cNvSpPr>
            <a:spLocks noChangeArrowheads="1"/>
          </p:cNvSpPr>
          <p:nvPr/>
        </p:nvSpPr>
        <p:spPr bwMode="auto">
          <a:xfrm>
            <a:off x="5071850" y="4330422"/>
            <a:ext cx="2048301" cy="181130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7120151" y="3953773"/>
            <a:ext cx="2048301" cy="2187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1" name="矩形 55"/>
          <p:cNvSpPr>
            <a:spLocks noChangeArrowheads="1"/>
          </p:cNvSpPr>
          <p:nvPr/>
        </p:nvSpPr>
        <p:spPr bwMode="auto">
          <a:xfrm>
            <a:off x="1060185" y="3668546"/>
            <a:ext cx="1880542" cy="93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3" name="矩形 55"/>
          <p:cNvSpPr>
            <a:spLocks noChangeArrowheads="1"/>
          </p:cNvSpPr>
          <p:nvPr/>
        </p:nvSpPr>
        <p:spPr bwMode="auto">
          <a:xfrm>
            <a:off x="3104254" y="3355376"/>
            <a:ext cx="1880542" cy="93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4" name="矩形 55"/>
          <p:cNvSpPr>
            <a:spLocks noChangeArrowheads="1"/>
          </p:cNvSpPr>
          <p:nvPr/>
        </p:nvSpPr>
        <p:spPr bwMode="auto">
          <a:xfrm>
            <a:off x="5154670" y="2885621"/>
            <a:ext cx="1880545" cy="93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5" name="矩形 55"/>
          <p:cNvSpPr>
            <a:spLocks noChangeArrowheads="1"/>
          </p:cNvSpPr>
          <p:nvPr/>
        </p:nvSpPr>
        <p:spPr bwMode="auto">
          <a:xfrm>
            <a:off x="7202972" y="2585147"/>
            <a:ext cx="1880545" cy="93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1703278" y="5684672"/>
            <a:ext cx="5943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HelveticaNeueLT Pro 67 MdCn" pitchFamily="2" charset="-122"/>
              </a:rPr>
              <a:t>2013</a:t>
            </a:r>
            <a:endParaRPr lang="zh-CN" altLang="en-US" sz="1600" b="1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HelveticaNeueLT Pro 67 MdCn" pitchFamily="2" charset="-122"/>
            </a:endParaRPr>
          </a:p>
        </p:txBody>
      </p:sp>
      <p:sp>
        <p:nvSpPr>
          <p:cNvPr id="17" name="矩形 54"/>
          <p:cNvSpPr>
            <a:spLocks noChangeArrowheads="1"/>
          </p:cNvSpPr>
          <p:nvPr/>
        </p:nvSpPr>
        <p:spPr bwMode="auto">
          <a:xfrm>
            <a:off x="3747347" y="5684672"/>
            <a:ext cx="5943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HelveticaNeueLT Pro 67 MdCn" pitchFamily="2" charset="-122"/>
              </a:rPr>
              <a:t>2014</a:t>
            </a:r>
            <a:endParaRPr lang="zh-CN" altLang="en-US" sz="1600" b="1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HelveticaNeueLT Pro 67 MdCn" pitchFamily="2" charset="-122"/>
            </a:endParaRPr>
          </a:p>
        </p:txBody>
      </p:sp>
      <p:sp>
        <p:nvSpPr>
          <p:cNvPr id="18" name="矩形 55"/>
          <p:cNvSpPr>
            <a:spLocks noChangeArrowheads="1"/>
          </p:cNvSpPr>
          <p:nvPr/>
        </p:nvSpPr>
        <p:spPr bwMode="auto">
          <a:xfrm>
            <a:off x="5797765" y="5684672"/>
            <a:ext cx="5943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HelveticaNeueLT Pro 67 MdCn" pitchFamily="2" charset="-122"/>
              </a:rPr>
              <a:t>2015</a:t>
            </a:r>
            <a:endParaRPr lang="zh-CN" altLang="en-US" sz="1600" b="1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HelveticaNeueLT Pro 67 MdCn" pitchFamily="2" charset="-122"/>
            </a:endParaRPr>
          </a:p>
        </p:txBody>
      </p:sp>
      <p:sp>
        <p:nvSpPr>
          <p:cNvPr id="21" name="矩形 56"/>
          <p:cNvSpPr>
            <a:spLocks noChangeArrowheads="1"/>
          </p:cNvSpPr>
          <p:nvPr/>
        </p:nvSpPr>
        <p:spPr bwMode="auto">
          <a:xfrm>
            <a:off x="7846066" y="5684672"/>
            <a:ext cx="5943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HelveticaNeueLT Pro 67 MdCn" pitchFamily="2" charset="-122"/>
              </a:rPr>
              <a:t>2016</a:t>
            </a:r>
            <a:endParaRPr lang="zh-CN" altLang="en-US" sz="1600" b="1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HelveticaNeueLT Pro 67 MdCn" pitchFamily="2" charset="-122"/>
            </a:endParaRPr>
          </a:p>
        </p:txBody>
      </p:sp>
      <p:sp>
        <p:nvSpPr>
          <p:cNvPr id="22" name="矩形 48"/>
          <p:cNvSpPr>
            <a:spLocks noChangeArrowheads="1"/>
          </p:cNvSpPr>
          <p:nvPr/>
        </p:nvSpPr>
        <p:spPr bwMode="auto">
          <a:xfrm>
            <a:off x="9168452" y="3494597"/>
            <a:ext cx="2048301" cy="264713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b="1" kern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3" name="矩形 64"/>
          <p:cNvSpPr>
            <a:spLocks noChangeArrowheads="1"/>
          </p:cNvSpPr>
          <p:nvPr/>
        </p:nvSpPr>
        <p:spPr bwMode="auto">
          <a:xfrm>
            <a:off x="9871507" y="5684672"/>
            <a:ext cx="6400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HelveticaNeueLT Pro 67 MdCn" pitchFamily="2" charset="-122"/>
              </a:rPr>
              <a:t>2017 </a:t>
            </a:r>
            <a:endParaRPr lang="zh-CN" altLang="en-US" sz="1600" b="1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HelveticaNeueLT Pro 67 MdCn" pitchFamily="2" charset="-122"/>
            </a:endParaRPr>
          </a:p>
        </p:txBody>
      </p:sp>
      <p:grpSp>
        <p:nvGrpSpPr>
          <p:cNvPr id="24" name="组合 3"/>
          <p:cNvGrpSpPr/>
          <p:nvPr/>
        </p:nvGrpSpPr>
        <p:grpSpPr bwMode="auto">
          <a:xfrm>
            <a:off x="9168452" y="1446297"/>
            <a:ext cx="2048301" cy="2187958"/>
            <a:chOff x="0" y="0"/>
            <a:chExt cx="1537251" cy="1642176"/>
          </a:xfrm>
          <a:solidFill>
            <a:srgbClr val="00B0F0"/>
          </a:solidFill>
        </p:grpSpPr>
        <p:sp>
          <p:nvSpPr>
            <p:cNvPr id="25" name="任意多边形 28"/>
            <p:cNvSpPr>
              <a:spLocks noChangeArrowheads="1"/>
            </p:cNvSpPr>
            <p:nvPr/>
          </p:nvSpPr>
          <p:spPr bwMode="auto">
            <a:xfrm>
              <a:off x="0" y="0"/>
              <a:ext cx="1537251" cy="1642176"/>
            </a:xfrm>
            <a:custGeom>
              <a:avLst/>
              <a:gdLst>
                <a:gd name="T0" fmla="*/ 0 w 1537251"/>
                <a:gd name="T1" fmla="*/ 0 h 1642176"/>
                <a:gd name="T2" fmla="*/ 1537251 w 1537251"/>
                <a:gd name="T3" fmla="*/ 0 h 1642176"/>
                <a:gd name="T4" fmla="*/ 1537251 w 1537251"/>
                <a:gd name="T5" fmla="*/ 1537251 h 1642176"/>
                <a:gd name="T6" fmla="*/ 829482 w 1537251"/>
                <a:gd name="T7" fmla="*/ 1537251 h 1642176"/>
                <a:gd name="T8" fmla="*/ 768625 w 1537251"/>
                <a:gd name="T9" fmla="*/ 1642176 h 1642176"/>
                <a:gd name="T10" fmla="*/ 707769 w 1537251"/>
                <a:gd name="T11" fmla="*/ 1537251 h 1642176"/>
                <a:gd name="T12" fmla="*/ 0 w 1537251"/>
                <a:gd name="T13" fmla="*/ 1537251 h 16421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7251"/>
                <a:gd name="T22" fmla="*/ 0 h 1642176"/>
                <a:gd name="T23" fmla="*/ 1537251 w 1537251"/>
                <a:gd name="T24" fmla="*/ 1642176 h 16421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7251" h="1642176">
                  <a:moveTo>
                    <a:pt x="0" y="0"/>
                  </a:moveTo>
                  <a:lnTo>
                    <a:pt x="1537251" y="0"/>
                  </a:lnTo>
                  <a:lnTo>
                    <a:pt x="1537251" y="1537251"/>
                  </a:lnTo>
                  <a:lnTo>
                    <a:pt x="829482" y="1537251"/>
                  </a:lnTo>
                  <a:lnTo>
                    <a:pt x="768625" y="1642176"/>
                  </a:lnTo>
                  <a:lnTo>
                    <a:pt x="707769" y="1537251"/>
                  </a:lnTo>
                  <a:lnTo>
                    <a:pt x="0" y="15372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grpSp>
          <p:nvGrpSpPr>
            <p:cNvPr id="26" name="组合 67"/>
            <p:cNvGrpSpPr/>
            <p:nvPr/>
          </p:nvGrpSpPr>
          <p:grpSpPr bwMode="auto">
            <a:xfrm>
              <a:off x="127600" y="175067"/>
              <a:ext cx="1282050" cy="1028256"/>
              <a:chOff x="0" y="0"/>
              <a:chExt cx="1282050" cy="1028256"/>
            </a:xfrm>
            <a:grpFill/>
          </p:grpSpPr>
          <p:sp>
            <p:nvSpPr>
              <p:cNvPr id="27" name="文本框 6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82050" cy="685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5330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  <a:sym typeface="HelveticaNeueLT Pro 67 MdCn" pitchFamily="2" charset="-122"/>
                  </a:rPr>
                  <a:t>34%</a:t>
                </a:r>
                <a:endParaRPr lang="zh-CN" altLang="en-US" sz="5330">
                  <a:solidFill>
                    <a:schemeClr val="bg1"/>
                  </a:solidFill>
                  <a:latin typeface="Calibri" panose="020F0502020204030204" charset="0"/>
                  <a:ea typeface="微软雅黑" panose="020B0503020204020204" charset="-122"/>
                  <a:sym typeface="HelveticaNeueLT Pro 67 MdCn" pitchFamily="2" charset="-122"/>
                </a:endParaRPr>
              </a:p>
            </p:txBody>
          </p:sp>
          <p:sp>
            <p:nvSpPr>
              <p:cNvPr id="28" name="直接连接符 69"/>
              <p:cNvSpPr>
                <a:spLocks noChangeShapeType="1"/>
              </p:cNvSpPr>
              <p:nvPr/>
            </p:nvSpPr>
            <p:spPr bwMode="auto">
              <a:xfrm>
                <a:off x="165470" y="701945"/>
                <a:ext cx="951111" cy="1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ysDot"/>
                <a:bevel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" name="文本框 70"/>
              <p:cNvSpPr>
                <a:spLocks noChangeArrowheads="1"/>
              </p:cNvSpPr>
              <p:nvPr/>
            </p:nvSpPr>
            <p:spPr bwMode="auto">
              <a:xfrm>
                <a:off x="0" y="712601"/>
                <a:ext cx="1282050" cy="3156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135">
                    <a:solidFill>
                      <a:schemeClr val="bg1"/>
                    </a:solidFill>
                    <a:latin typeface="Calibri" panose="020F0502020204030204" charset="0"/>
                    <a:ea typeface="微软雅黑" panose="020B0503020204020204" charset="-122"/>
                    <a:sym typeface="HelveticaNeueLT Pro 67 MdCn" pitchFamily="2" charset="-122"/>
                  </a:rPr>
                  <a:t>From 2014 </a:t>
                </a:r>
                <a:endParaRPr lang="zh-CN" altLang="en-US" sz="2135">
                  <a:solidFill>
                    <a:schemeClr val="bg1"/>
                  </a:solidFill>
                  <a:latin typeface="Calibri" panose="020F0502020204030204" charset="0"/>
                  <a:ea typeface="微软雅黑" panose="020B0503020204020204" charset="-122"/>
                  <a:sym typeface="HelveticaNeueLT Pro 67 MdCn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" grpId="0" bldLvl="0" animBg="1" autoUpdateAnimBg="0"/>
      <p:bldP spid="8" grpId="0" bldLvl="0" animBg="1" autoUpdateAnimBg="0"/>
      <p:bldP spid="9" grpId="0" bldLvl="0" animBg="1" autoUpdateAnimBg="0"/>
      <p:bldP spid="10" grpId="0" bldLvl="0" animBg="1" autoUpdateAnimBg="0"/>
      <p:bldP spid="11" grpId="0" bldLvl="0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utoUpdateAnimBg="0"/>
      <p:bldP spid="18" grpId="0" bldLvl="0" autoUpdateAnimBg="0"/>
      <p:bldP spid="21" grpId="0" bldLvl="0" autoUpdateAnimBg="0"/>
      <p:bldP spid="22" grpId="0" bldLvl="0" animBg="1" autoUpdateAnimBg="0"/>
      <p:bldP spid="2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4805" y="1297305"/>
            <a:ext cx="3572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回顾这一年的工作，在取得成绩的同时，我们也找到了工作中的不足和问题，主要反映于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xxx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的风格、定型还有待进一步探索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，展望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新的一年，我们将继续努力，力争各项工作更上一个新台阶。</a:t>
            </a:r>
          </a:p>
          <a:p>
            <a:pPr algn="just"/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14917" y="1815364"/>
            <a:ext cx="8957198" cy="3977106"/>
            <a:chOff x="5334" y="6087"/>
            <a:chExt cx="29454" cy="13077"/>
          </a:xfrm>
        </p:grpSpPr>
        <p:sp>
          <p:nvSpPr>
            <p:cNvPr id="87" name="Rectangle 1"/>
            <p:cNvSpPr/>
            <p:nvPr/>
          </p:nvSpPr>
          <p:spPr bwMode="auto">
            <a:xfrm>
              <a:off x="5334" y="14875"/>
              <a:ext cx="7111" cy="4289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miter lim="800000"/>
            </a:ln>
          </p:spPr>
          <p:txBody>
            <a:bodyPr lIns="0" tIns="0" rIns="0" bIns="0"/>
            <a:lstStyle/>
            <a:p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2"/>
            <p:cNvSpPr/>
            <p:nvPr/>
          </p:nvSpPr>
          <p:spPr bwMode="auto">
            <a:xfrm>
              <a:off x="10510" y="17194"/>
              <a:ext cx="1952" cy="1970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0" name="Rectangle 4"/>
            <p:cNvSpPr/>
            <p:nvPr/>
          </p:nvSpPr>
          <p:spPr bwMode="auto">
            <a:xfrm>
              <a:off x="10510" y="12905"/>
              <a:ext cx="7111" cy="4289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</a:ln>
          </p:spPr>
          <p:txBody>
            <a:bodyPr lIns="0" tIns="0" rIns="0" bIns="0"/>
            <a:lstStyle/>
            <a:p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5"/>
            <p:cNvSpPr/>
            <p:nvPr/>
          </p:nvSpPr>
          <p:spPr bwMode="auto">
            <a:xfrm>
              <a:off x="15686" y="15223"/>
              <a:ext cx="1952" cy="1970"/>
            </a:xfrm>
            <a:custGeom>
              <a:avLst/>
              <a:gdLst>
                <a:gd name="T0" fmla="*/ 0 w 21600"/>
                <a:gd name="T1" fmla="*/ 0 h 21600"/>
                <a:gd name="T2" fmla="*/ 93667674 w 21600"/>
                <a:gd name="T3" fmla="*/ 0 h 21600"/>
                <a:gd name="T4" fmla="*/ 93667674 w 21600"/>
                <a:gd name="T5" fmla="*/ 95347778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1F2E4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Rectangle 9"/>
            <p:cNvSpPr/>
            <p:nvPr/>
          </p:nvSpPr>
          <p:spPr bwMode="auto">
            <a:xfrm>
              <a:off x="15704" y="10934"/>
              <a:ext cx="7111" cy="4289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800000"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Freeform 10"/>
            <p:cNvSpPr/>
            <p:nvPr/>
          </p:nvSpPr>
          <p:spPr bwMode="auto">
            <a:xfrm>
              <a:off x="20845" y="13253"/>
              <a:ext cx="1952" cy="1970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Rectangle 11"/>
            <p:cNvSpPr/>
            <p:nvPr/>
          </p:nvSpPr>
          <p:spPr bwMode="auto">
            <a:xfrm>
              <a:off x="20845" y="8982"/>
              <a:ext cx="7111" cy="4289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Freeform 12"/>
            <p:cNvSpPr/>
            <p:nvPr/>
          </p:nvSpPr>
          <p:spPr bwMode="auto">
            <a:xfrm>
              <a:off x="26004" y="11266"/>
              <a:ext cx="1952" cy="1970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6" name="AutoShape 13"/>
            <p:cNvSpPr/>
            <p:nvPr/>
          </p:nvSpPr>
          <p:spPr bwMode="auto">
            <a:xfrm>
              <a:off x="26004" y="6087"/>
              <a:ext cx="8784" cy="6120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/>
            <a:p>
              <a:pPr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9" name="Rectangle 16"/>
            <p:cNvSpPr/>
            <p:nvPr/>
          </p:nvSpPr>
          <p:spPr bwMode="auto">
            <a:xfrm>
              <a:off x="27124" y="9041"/>
              <a:ext cx="5664" cy="92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499" dir="5400000" algn="ctr" rotWithShape="0">
                <a:schemeClr val="bg2">
                  <a:alpha val="12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Aparajita" panose="020B0604020202020204" pitchFamily="34" charset="0"/>
                  <a:sym typeface="Source Sans Pro Semibold Italic" charset="0"/>
                </a:rPr>
                <a:t>成果</a:t>
              </a:r>
            </a:p>
          </p:txBody>
        </p:sp>
        <p:sp>
          <p:nvSpPr>
            <p:cNvPr id="103" name="AutoShape 41"/>
            <p:cNvSpPr/>
            <p:nvPr/>
          </p:nvSpPr>
          <p:spPr bwMode="auto">
            <a:xfrm>
              <a:off x="29636" y="8225"/>
              <a:ext cx="684" cy="6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89" name="Rectangle 3"/>
            <p:cNvSpPr/>
            <p:nvPr/>
          </p:nvSpPr>
          <p:spPr bwMode="auto">
            <a:xfrm>
              <a:off x="5551" y="16712"/>
              <a:ext cx="5664" cy="92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499" dir="5400000" algn="ctr" rotWithShape="0">
                <a:schemeClr val="bg2">
                  <a:alpha val="12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Aparajita" panose="020B0604020202020204" pitchFamily="34" charset="0"/>
                  <a:sym typeface="Source Sans Pro Semibold Italic" charset="0"/>
                </a:rPr>
                <a:t>积极</a:t>
              </a:r>
            </a:p>
          </p:txBody>
        </p:sp>
        <p:sp>
          <p:nvSpPr>
            <p:cNvPr id="104" name="AutoShape 87"/>
            <p:cNvSpPr/>
            <p:nvPr/>
          </p:nvSpPr>
          <p:spPr bwMode="auto">
            <a:xfrm>
              <a:off x="8009" y="16049"/>
              <a:ext cx="747" cy="663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100" name="Rectangle 17"/>
            <p:cNvSpPr/>
            <p:nvPr/>
          </p:nvSpPr>
          <p:spPr bwMode="auto">
            <a:xfrm>
              <a:off x="10830" y="14901"/>
              <a:ext cx="5664" cy="92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499" dir="5400000" algn="ctr" rotWithShape="0">
                <a:schemeClr val="bg2">
                  <a:alpha val="12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Aparajita" panose="020B0604020202020204" pitchFamily="34" charset="0"/>
                  <a:sym typeface="Source Sans Pro Semibold Italic" charset="0"/>
                </a:rPr>
                <a:t>乐活</a:t>
              </a:r>
            </a:p>
          </p:txBody>
        </p:sp>
        <p:sp>
          <p:nvSpPr>
            <p:cNvPr id="105" name="AutoShape 81"/>
            <p:cNvSpPr/>
            <p:nvPr/>
          </p:nvSpPr>
          <p:spPr bwMode="auto">
            <a:xfrm>
              <a:off x="13338" y="14101"/>
              <a:ext cx="821" cy="6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82" y="15633"/>
                  </a:moveTo>
                  <a:cubicBezTo>
                    <a:pt x="11211" y="15633"/>
                    <a:pt x="11622" y="15565"/>
                    <a:pt x="12011" y="15416"/>
                  </a:cubicBezTo>
                  <a:cubicBezTo>
                    <a:pt x="12403" y="15272"/>
                    <a:pt x="12778" y="15084"/>
                    <a:pt x="13138" y="14855"/>
                  </a:cubicBezTo>
                  <a:cubicBezTo>
                    <a:pt x="13498" y="14626"/>
                    <a:pt x="13845" y="14361"/>
                    <a:pt x="14181" y="14073"/>
                  </a:cubicBezTo>
                  <a:cubicBezTo>
                    <a:pt x="14516" y="13774"/>
                    <a:pt x="14844" y="13471"/>
                    <a:pt x="15168" y="13160"/>
                  </a:cubicBezTo>
                  <a:cubicBezTo>
                    <a:pt x="16142" y="12226"/>
                    <a:pt x="17126" y="11306"/>
                    <a:pt x="18120" y="10410"/>
                  </a:cubicBezTo>
                  <a:cubicBezTo>
                    <a:pt x="19112" y="9515"/>
                    <a:pt x="20113" y="8616"/>
                    <a:pt x="21120" y="7714"/>
                  </a:cubicBezTo>
                  <a:cubicBezTo>
                    <a:pt x="21198" y="7640"/>
                    <a:pt x="21279" y="7570"/>
                    <a:pt x="21360" y="7496"/>
                  </a:cubicBezTo>
                  <a:cubicBezTo>
                    <a:pt x="21443" y="7429"/>
                    <a:pt x="21524" y="7347"/>
                    <a:pt x="21599" y="7250"/>
                  </a:cubicBezTo>
                  <a:lnTo>
                    <a:pt x="21599" y="19981"/>
                  </a:lnTo>
                  <a:cubicBezTo>
                    <a:pt x="21599" y="20416"/>
                    <a:pt x="21470" y="20800"/>
                    <a:pt x="21208" y="21118"/>
                  </a:cubicBezTo>
                  <a:cubicBezTo>
                    <a:pt x="20946" y="21438"/>
                    <a:pt x="20632" y="21599"/>
                    <a:pt x="20265" y="21599"/>
                  </a:cubicBezTo>
                  <a:lnTo>
                    <a:pt x="1346" y="21599"/>
                  </a:lnTo>
                  <a:cubicBezTo>
                    <a:pt x="979" y="21599"/>
                    <a:pt x="663" y="21438"/>
                    <a:pt x="396" y="21118"/>
                  </a:cubicBezTo>
                  <a:cubicBezTo>
                    <a:pt x="132" y="20803"/>
                    <a:pt x="0" y="20419"/>
                    <a:pt x="0" y="19981"/>
                  </a:cubicBezTo>
                  <a:lnTo>
                    <a:pt x="0" y="7250"/>
                  </a:lnTo>
                  <a:cubicBezTo>
                    <a:pt x="75" y="7347"/>
                    <a:pt x="156" y="7429"/>
                    <a:pt x="239" y="7496"/>
                  </a:cubicBezTo>
                  <a:cubicBezTo>
                    <a:pt x="320" y="7570"/>
                    <a:pt x="401" y="7640"/>
                    <a:pt x="479" y="7714"/>
                  </a:cubicBezTo>
                  <a:cubicBezTo>
                    <a:pt x="1488" y="8616"/>
                    <a:pt x="2487" y="9514"/>
                    <a:pt x="3481" y="10410"/>
                  </a:cubicBezTo>
                  <a:cubicBezTo>
                    <a:pt x="4473" y="11306"/>
                    <a:pt x="5457" y="12223"/>
                    <a:pt x="6434" y="13160"/>
                  </a:cubicBezTo>
                  <a:cubicBezTo>
                    <a:pt x="6738" y="13454"/>
                    <a:pt x="7058" y="13744"/>
                    <a:pt x="7394" y="14038"/>
                  </a:cubicBezTo>
                  <a:cubicBezTo>
                    <a:pt x="7729" y="14338"/>
                    <a:pt x="8079" y="14599"/>
                    <a:pt x="8437" y="14840"/>
                  </a:cubicBezTo>
                  <a:cubicBezTo>
                    <a:pt x="8797" y="15075"/>
                    <a:pt x="9174" y="15269"/>
                    <a:pt x="9568" y="15413"/>
                  </a:cubicBezTo>
                  <a:cubicBezTo>
                    <a:pt x="9965" y="15563"/>
                    <a:pt x="10371" y="15633"/>
                    <a:pt x="10782" y="15633"/>
                  </a:cubicBezTo>
                  <a:moveTo>
                    <a:pt x="10782" y="12413"/>
                  </a:moveTo>
                  <a:cubicBezTo>
                    <a:pt x="10540" y="12413"/>
                    <a:pt x="10278" y="12334"/>
                    <a:pt x="9996" y="12167"/>
                  </a:cubicBezTo>
                  <a:cubicBezTo>
                    <a:pt x="9715" y="12005"/>
                    <a:pt x="9441" y="11806"/>
                    <a:pt x="9171" y="11576"/>
                  </a:cubicBezTo>
                  <a:cubicBezTo>
                    <a:pt x="8900" y="11347"/>
                    <a:pt x="8638" y="11106"/>
                    <a:pt x="8380" y="10854"/>
                  </a:cubicBezTo>
                  <a:cubicBezTo>
                    <a:pt x="8121" y="10601"/>
                    <a:pt x="7896" y="10390"/>
                    <a:pt x="7700" y="10222"/>
                  </a:cubicBezTo>
                  <a:cubicBezTo>
                    <a:pt x="6752" y="9356"/>
                    <a:pt x="5819" y="8507"/>
                    <a:pt x="4891" y="7664"/>
                  </a:cubicBezTo>
                  <a:cubicBezTo>
                    <a:pt x="3966" y="6815"/>
                    <a:pt x="3023" y="5960"/>
                    <a:pt x="2061" y="5087"/>
                  </a:cubicBezTo>
                  <a:cubicBezTo>
                    <a:pt x="1882" y="4920"/>
                    <a:pt x="1672" y="4691"/>
                    <a:pt x="1434" y="4406"/>
                  </a:cubicBezTo>
                  <a:cubicBezTo>
                    <a:pt x="1194" y="4118"/>
                    <a:pt x="974" y="3804"/>
                    <a:pt x="766" y="3460"/>
                  </a:cubicBezTo>
                  <a:cubicBezTo>
                    <a:pt x="560" y="3110"/>
                    <a:pt x="384" y="2761"/>
                    <a:pt x="239" y="2405"/>
                  </a:cubicBezTo>
                  <a:cubicBezTo>
                    <a:pt x="95" y="2050"/>
                    <a:pt x="22" y="1724"/>
                    <a:pt x="22" y="1436"/>
                  </a:cubicBezTo>
                  <a:cubicBezTo>
                    <a:pt x="22" y="1051"/>
                    <a:pt x="164" y="713"/>
                    <a:pt x="443" y="425"/>
                  </a:cubicBezTo>
                  <a:cubicBezTo>
                    <a:pt x="727" y="143"/>
                    <a:pt x="1025" y="0"/>
                    <a:pt x="1346" y="0"/>
                  </a:cubicBezTo>
                  <a:lnTo>
                    <a:pt x="20265" y="0"/>
                  </a:lnTo>
                  <a:cubicBezTo>
                    <a:pt x="20583" y="0"/>
                    <a:pt x="20882" y="143"/>
                    <a:pt x="21161" y="425"/>
                  </a:cubicBezTo>
                  <a:cubicBezTo>
                    <a:pt x="21438" y="713"/>
                    <a:pt x="21577" y="1051"/>
                    <a:pt x="21577" y="1436"/>
                  </a:cubicBezTo>
                  <a:cubicBezTo>
                    <a:pt x="21577" y="1724"/>
                    <a:pt x="21504" y="2050"/>
                    <a:pt x="21360" y="2405"/>
                  </a:cubicBezTo>
                  <a:cubicBezTo>
                    <a:pt x="21215" y="2761"/>
                    <a:pt x="21039" y="3110"/>
                    <a:pt x="20833" y="3460"/>
                  </a:cubicBezTo>
                  <a:cubicBezTo>
                    <a:pt x="20627" y="3804"/>
                    <a:pt x="20402" y="4121"/>
                    <a:pt x="20165" y="4406"/>
                  </a:cubicBezTo>
                  <a:cubicBezTo>
                    <a:pt x="19927" y="4691"/>
                    <a:pt x="19717" y="4923"/>
                    <a:pt x="19538" y="5087"/>
                  </a:cubicBezTo>
                  <a:cubicBezTo>
                    <a:pt x="18578" y="5948"/>
                    <a:pt x="17633" y="6803"/>
                    <a:pt x="16708" y="7652"/>
                  </a:cubicBezTo>
                  <a:cubicBezTo>
                    <a:pt x="15782" y="8501"/>
                    <a:pt x="14844" y="9356"/>
                    <a:pt x="13899" y="10222"/>
                  </a:cubicBezTo>
                  <a:cubicBezTo>
                    <a:pt x="13703" y="10390"/>
                    <a:pt x="13481" y="10601"/>
                    <a:pt x="13226" y="10854"/>
                  </a:cubicBezTo>
                  <a:cubicBezTo>
                    <a:pt x="12971" y="11106"/>
                    <a:pt x="12709" y="11347"/>
                    <a:pt x="12435" y="11576"/>
                  </a:cubicBezTo>
                  <a:cubicBezTo>
                    <a:pt x="12161" y="11806"/>
                    <a:pt x="11884" y="12005"/>
                    <a:pt x="11603" y="12167"/>
                  </a:cubicBezTo>
                  <a:cubicBezTo>
                    <a:pt x="11321" y="12334"/>
                    <a:pt x="11064" y="12413"/>
                    <a:pt x="10829" y="12413"/>
                  </a:cubicBezTo>
                  <a:lnTo>
                    <a:pt x="10804" y="12413"/>
                  </a:lnTo>
                  <a:lnTo>
                    <a:pt x="10782" y="12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97" name="Rectangle 14"/>
            <p:cNvSpPr/>
            <p:nvPr/>
          </p:nvSpPr>
          <p:spPr bwMode="auto">
            <a:xfrm>
              <a:off x="16092" y="12992"/>
              <a:ext cx="5664" cy="92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499" dir="5400000" algn="ctr" rotWithShape="0">
                <a:schemeClr val="bg2">
                  <a:alpha val="12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Aparajita" panose="020B0604020202020204" pitchFamily="34" charset="0"/>
                  <a:sym typeface="Source Sans Pro Semibold Italic" charset="0"/>
                </a:rPr>
                <a:t>向上</a:t>
              </a:r>
            </a:p>
          </p:txBody>
        </p:sp>
        <p:sp>
          <p:nvSpPr>
            <p:cNvPr id="106" name="AutoShape 94"/>
            <p:cNvSpPr/>
            <p:nvPr/>
          </p:nvSpPr>
          <p:spPr bwMode="auto">
            <a:xfrm>
              <a:off x="18701" y="11928"/>
              <a:ext cx="680" cy="8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71" y="9829"/>
                  </a:moveTo>
                  <a:cubicBezTo>
                    <a:pt x="20671" y="9939"/>
                    <a:pt x="20995" y="10131"/>
                    <a:pt x="21232" y="10408"/>
                  </a:cubicBezTo>
                  <a:cubicBezTo>
                    <a:pt x="21481" y="10681"/>
                    <a:pt x="21599" y="11001"/>
                    <a:pt x="21599" y="11358"/>
                  </a:cubicBezTo>
                  <a:lnTo>
                    <a:pt x="21599" y="19987"/>
                  </a:lnTo>
                  <a:cubicBezTo>
                    <a:pt x="21599" y="20419"/>
                    <a:pt x="21398" y="20796"/>
                    <a:pt x="21002" y="21116"/>
                  </a:cubicBezTo>
                  <a:cubicBezTo>
                    <a:pt x="20606" y="21438"/>
                    <a:pt x="20138" y="21599"/>
                    <a:pt x="19598" y="21599"/>
                  </a:cubicBezTo>
                  <a:lnTo>
                    <a:pt x="2016" y="21599"/>
                  </a:lnTo>
                  <a:cubicBezTo>
                    <a:pt x="1476" y="21599"/>
                    <a:pt x="1004" y="21438"/>
                    <a:pt x="604" y="21116"/>
                  </a:cubicBezTo>
                  <a:cubicBezTo>
                    <a:pt x="198" y="20796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1"/>
                    <a:pt x="367" y="10408"/>
                  </a:cubicBezTo>
                  <a:cubicBezTo>
                    <a:pt x="619" y="10131"/>
                    <a:pt x="939" y="9938"/>
                    <a:pt x="1346" y="9829"/>
                  </a:cubicBezTo>
                  <a:lnTo>
                    <a:pt x="1346" y="7566"/>
                  </a:lnTo>
                  <a:cubicBezTo>
                    <a:pt x="1346" y="6530"/>
                    <a:pt x="1591" y="5551"/>
                    <a:pt x="2084" y="4632"/>
                  </a:cubicBezTo>
                  <a:cubicBezTo>
                    <a:pt x="2581" y="3711"/>
                    <a:pt x="3254" y="2908"/>
                    <a:pt x="4108" y="2219"/>
                  </a:cubicBezTo>
                  <a:cubicBezTo>
                    <a:pt x="4968" y="1531"/>
                    <a:pt x="5973" y="990"/>
                    <a:pt x="7125" y="593"/>
                  </a:cubicBezTo>
                  <a:cubicBezTo>
                    <a:pt x="8281" y="198"/>
                    <a:pt x="9509" y="0"/>
                    <a:pt x="10809" y="0"/>
                  </a:cubicBezTo>
                  <a:cubicBezTo>
                    <a:pt x="12105" y="0"/>
                    <a:pt x="13329" y="198"/>
                    <a:pt x="14478" y="593"/>
                  </a:cubicBezTo>
                  <a:cubicBezTo>
                    <a:pt x="15630" y="990"/>
                    <a:pt x="16634" y="1531"/>
                    <a:pt x="17495" y="2219"/>
                  </a:cubicBezTo>
                  <a:cubicBezTo>
                    <a:pt x="18355" y="2908"/>
                    <a:pt x="19036" y="3714"/>
                    <a:pt x="19533" y="4641"/>
                  </a:cubicBezTo>
                  <a:cubicBezTo>
                    <a:pt x="20022" y="5562"/>
                    <a:pt x="20271" y="6538"/>
                    <a:pt x="20271" y="7566"/>
                  </a:cubicBezTo>
                  <a:lnTo>
                    <a:pt x="20271" y="9829"/>
                  </a:lnTo>
                  <a:close/>
                  <a:moveTo>
                    <a:pt x="16202" y="7566"/>
                  </a:moveTo>
                  <a:cubicBezTo>
                    <a:pt x="16202" y="6961"/>
                    <a:pt x="16062" y="6394"/>
                    <a:pt x="15781" y="5870"/>
                  </a:cubicBezTo>
                  <a:cubicBezTo>
                    <a:pt x="15496" y="5349"/>
                    <a:pt x="15108" y="4894"/>
                    <a:pt x="14614" y="4508"/>
                  </a:cubicBezTo>
                  <a:cubicBezTo>
                    <a:pt x="14125" y="4123"/>
                    <a:pt x="13545" y="3817"/>
                    <a:pt x="12886" y="3593"/>
                  </a:cubicBezTo>
                  <a:cubicBezTo>
                    <a:pt x="12224" y="3365"/>
                    <a:pt x="11532" y="3253"/>
                    <a:pt x="10809" y="3253"/>
                  </a:cubicBezTo>
                  <a:cubicBezTo>
                    <a:pt x="10049" y="3253"/>
                    <a:pt x="9347" y="3365"/>
                    <a:pt x="8706" y="3593"/>
                  </a:cubicBezTo>
                  <a:cubicBezTo>
                    <a:pt x="8061" y="3817"/>
                    <a:pt x="7489" y="4123"/>
                    <a:pt x="6988" y="4508"/>
                  </a:cubicBezTo>
                  <a:cubicBezTo>
                    <a:pt x="6488" y="4894"/>
                    <a:pt x="6099" y="5352"/>
                    <a:pt x="5818" y="5879"/>
                  </a:cubicBezTo>
                  <a:cubicBezTo>
                    <a:pt x="5537" y="6406"/>
                    <a:pt x="5397" y="6970"/>
                    <a:pt x="5397" y="7566"/>
                  </a:cubicBezTo>
                  <a:lnTo>
                    <a:pt x="5397" y="9717"/>
                  </a:lnTo>
                  <a:lnTo>
                    <a:pt x="16202" y="9717"/>
                  </a:lnTo>
                  <a:lnTo>
                    <a:pt x="16202" y="7566"/>
                  </a:lnTo>
                  <a:close/>
                  <a:moveTo>
                    <a:pt x="11964" y="15409"/>
                  </a:moveTo>
                  <a:cubicBezTo>
                    <a:pt x="12296" y="15245"/>
                    <a:pt x="12569" y="15020"/>
                    <a:pt x="12782" y="14744"/>
                  </a:cubicBezTo>
                  <a:cubicBezTo>
                    <a:pt x="12990" y="14462"/>
                    <a:pt x="13098" y="14159"/>
                    <a:pt x="13098" y="13840"/>
                  </a:cubicBezTo>
                  <a:cubicBezTo>
                    <a:pt x="13098" y="13333"/>
                    <a:pt x="12875" y="12898"/>
                    <a:pt x="12429" y="12530"/>
                  </a:cubicBezTo>
                  <a:cubicBezTo>
                    <a:pt x="11979" y="12161"/>
                    <a:pt x="11439" y="11980"/>
                    <a:pt x="10809" y="11980"/>
                  </a:cubicBezTo>
                  <a:cubicBezTo>
                    <a:pt x="10175" y="11980"/>
                    <a:pt x="9638" y="12161"/>
                    <a:pt x="9188" y="12530"/>
                  </a:cubicBezTo>
                  <a:cubicBezTo>
                    <a:pt x="8738" y="12898"/>
                    <a:pt x="8515" y="13333"/>
                    <a:pt x="8515" y="13840"/>
                  </a:cubicBezTo>
                  <a:cubicBezTo>
                    <a:pt x="8515" y="14159"/>
                    <a:pt x="8616" y="14462"/>
                    <a:pt x="8825" y="14744"/>
                  </a:cubicBezTo>
                  <a:cubicBezTo>
                    <a:pt x="9033" y="15020"/>
                    <a:pt x="9300" y="15233"/>
                    <a:pt x="9638" y="15383"/>
                  </a:cubicBezTo>
                  <a:lnTo>
                    <a:pt x="8515" y="19339"/>
                  </a:lnTo>
                  <a:lnTo>
                    <a:pt x="13098" y="19339"/>
                  </a:lnTo>
                  <a:lnTo>
                    <a:pt x="11964" y="154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98" name="Rectangle 15"/>
            <p:cNvSpPr/>
            <p:nvPr/>
          </p:nvSpPr>
          <p:spPr bwMode="auto">
            <a:xfrm>
              <a:off x="21133" y="10961"/>
              <a:ext cx="5664" cy="92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499" dir="5400000" algn="ctr" rotWithShape="0">
                <a:schemeClr val="bg2">
                  <a:alpha val="12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Aparajita" panose="020B0604020202020204" pitchFamily="34" charset="0"/>
                  <a:sym typeface="Source Sans Pro Semibold Italic" charset="0"/>
                </a:rPr>
                <a:t>坚持</a:t>
              </a:r>
            </a:p>
          </p:txBody>
        </p:sp>
        <p:sp>
          <p:nvSpPr>
            <p:cNvPr id="107" name="AutoShape 37"/>
            <p:cNvSpPr/>
            <p:nvPr/>
          </p:nvSpPr>
          <p:spPr bwMode="auto">
            <a:xfrm>
              <a:off x="23629" y="10104"/>
              <a:ext cx="680" cy="6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12" y="0"/>
                  </a:moveTo>
                  <a:cubicBezTo>
                    <a:pt x="20751" y="0"/>
                    <a:pt x="21033" y="104"/>
                    <a:pt x="21260" y="316"/>
                  </a:cubicBezTo>
                  <a:cubicBezTo>
                    <a:pt x="21487" y="530"/>
                    <a:pt x="21599" y="790"/>
                    <a:pt x="21599" y="1109"/>
                  </a:cubicBezTo>
                  <a:lnTo>
                    <a:pt x="21599" y="15003"/>
                  </a:lnTo>
                  <a:cubicBezTo>
                    <a:pt x="21599" y="15537"/>
                    <a:pt x="21466" y="16008"/>
                    <a:pt x="21203" y="16415"/>
                  </a:cubicBezTo>
                  <a:cubicBezTo>
                    <a:pt x="20936" y="16827"/>
                    <a:pt x="20582" y="17169"/>
                    <a:pt x="20143" y="17446"/>
                  </a:cubicBezTo>
                  <a:cubicBezTo>
                    <a:pt x="19700" y="17719"/>
                    <a:pt x="19219" y="17931"/>
                    <a:pt x="18701" y="18078"/>
                  </a:cubicBezTo>
                  <a:cubicBezTo>
                    <a:pt x="18177" y="18228"/>
                    <a:pt x="17668" y="18301"/>
                    <a:pt x="17174" y="18301"/>
                  </a:cubicBezTo>
                  <a:cubicBezTo>
                    <a:pt x="16686" y="18301"/>
                    <a:pt x="16172" y="18228"/>
                    <a:pt x="15644" y="18078"/>
                  </a:cubicBezTo>
                  <a:cubicBezTo>
                    <a:pt x="15117" y="17931"/>
                    <a:pt x="14642" y="17719"/>
                    <a:pt x="14215" y="17446"/>
                  </a:cubicBezTo>
                  <a:cubicBezTo>
                    <a:pt x="13788" y="17169"/>
                    <a:pt x="13445" y="16830"/>
                    <a:pt x="13179" y="16423"/>
                  </a:cubicBezTo>
                  <a:cubicBezTo>
                    <a:pt x="12912" y="16019"/>
                    <a:pt x="12779" y="15545"/>
                    <a:pt x="12779" y="15003"/>
                  </a:cubicBezTo>
                  <a:cubicBezTo>
                    <a:pt x="12779" y="14492"/>
                    <a:pt x="12912" y="14029"/>
                    <a:pt x="13179" y="13611"/>
                  </a:cubicBezTo>
                  <a:cubicBezTo>
                    <a:pt x="13445" y="13198"/>
                    <a:pt x="13788" y="12851"/>
                    <a:pt x="14215" y="12572"/>
                  </a:cubicBezTo>
                  <a:cubicBezTo>
                    <a:pt x="14642" y="12295"/>
                    <a:pt x="15117" y="12080"/>
                    <a:pt x="15644" y="11936"/>
                  </a:cubicBezTo>
                  <a:cubicBezTo>
                    <a:pt x="16172" y="11792"/>
                    <a:pt x="16686" y="11719"/>
                    <a:pt x="17174" y="11719"/>
                  </a:cubicBezTo>
                  <a:cubicBezTo>
                    <a:pt x="17441" y="11719"/>
                    <a:pt x="17692" y="11736"/>
                    <a:pt x="17940" y="11775"/>
                  </a:cubicBezTo>
                  <a:cubicBezTo>
                    <a:pt x="18183" y="11812"/>
                    <a:pt x="18422" y="11854"/>
                    <a:pt x="18652" y="11908"/>
                  </a:cubicBezTo>
                  <a:lnTo>
                    <a:pt x="18652" y="4648"/>
                  </a:lnTo>
                  <a:lnTo>
                    <a:pt x="8823" y="7285"/>
                  </a:lnTo>
                  <a:lnTo>
                    <a:pt x="8823" y="18301"/>
                  </a:lnTo>
                  <a:cubicBezTo>
                    <a:pt x="8823" y="18835"/>
                    <a:pt x="8690" y="19307"/>
                    <a:pt x="8423" y="19716"/>
                  </a:cubicBezTo>
                  <a:cubicBezTo>
                    <a:pt x="8157" y="20125"/>
                    <a:pt x="7811" y="20467"/>
                    <a:pt x="7384" y="20744"/>
                  </a:cubicBezTo>
                  <a:cubicBezTo>
                    <a:pt x="6960" y="21018"/>
                    <a:pt x="6485" y="21230"/>
                    <a:pt x="5955" y="21376"/>
                  </a:cubicBezTo>
                  <a:cubicBezTo>
                    <a:pt x="5428" y="21526"/>
                    <a:pt x="4919" y="21599"/>
                    <a:pt x="4425" y="21599"/>
                  </a:cubicBezTo>
                  <a:cubicBezTo>
                    <a:pt x="3913" y="21599"/>
                    <a:pt x="3398" y="21526"/>
                    <a:pt x="2880" y="21376"/>
                  </a:cubicBezTo>
                  <a:cubicBezTo>
                    <a:pt x="2362" y="21230"/>
                    <a:pt x="1887" y="21018"/>
                    <a:pt x="1450" y="20744"/>
                  </a:cubicBezTo>
                  <a:cubicBezTo>
                    <a:pt x="1014" y="20467"/>
                    <a:pt x="666" y="20125"/>
                    <a:pt x="399" y="19716"/>
                  </a:cubicBezTo>
                  <a:cubicBezTo>
                    <a:pt x="133" y="19307"/>
                    <a:pt x="0" y="18835"/>
                    <a:pt x="0" y="18301"/>
                  </a:cubicBezTo>
                  <a:cubicBezTo>
                    <a:pt x="0" y="17790"/>
                    <a:pt x="133" y="17327"/>
                    <a:pt x="399" y="16909"/>
                  </a:cubicBezTo>
                  <a:cubicBezTo>
                    <a:pt x="666" y="16497"/>
                    <a:pt x="1014" y="16149"/>
                    <a:pt x="1450" y="15870"/>
                  </a:cubicBezTo>
                  <a:cubicBezTo>
                    <a:pt x="1887" y="15590"/>
                    <a:pt x="2362" y="15376"/>
                    <a:pt x="2880" y="15229"/>
                  </a:cubicBezTo>
                  <a:cubicBezTo>
                    <a:pt x="3398" y="15079"/>
                    <a:pt x="3913" y="15003"/>
                    <a:pt x="4425" y="15003"/>
                  </a:cubicBezTo>
                  <a:cubicBezTo>
                    <a:pt x="4667" y="15003"/>
                    <a:pt x="4913" y="15023"/>
                    <a:pt x="5158" y="15059"/>
                  </a:cubicBezTo>
                  <a:cubicBezTo>
                    <a:pt x="5403" y="15096"/>
                    <a:pt x="5649" y="15144"/>
                    <a:pt x="5888" y="15209"/>
                  </a:cubicBezTo>
                  <a:lnTo>
                    <a:pt x="5888" y="4676"/>
                  </a:lnTo>
                  <a:cubicBezTo>
                    <a:pt x="5888" y="4433"/>
                    <a:pt x="5967" y="4216"/>
                    <a:pt x="6121" y="4029"/>
                  </a:cubicBezTo>
                  <a:cubicBezTo>
                    <a:pt x="6276" y="3837"/>
                    <a:pt x="6482" y="3707"/>
                    <a:pt x="6745" y="3634"/>
                  </a:cubicBezTo>
                  <a:cubicBezTo>
                    <a:pt x="6966" y="3583"/>
                    <a:pt x="7445" y="3453"/>
                    <a:pt x="8187" y="3241"/>
                  </a:cubicBezTo>
                  <a:cubicBezTo>
                    <a:pt x="8926" y="3035"/>
                    <a:pt x="9786" y="2798"/>
                    <a:pt x="10771" y="2533"/>
                  </a:cubicBezTo>
                  <a:cubicBezTo>
                    <a:pt x="11755" y="2267"/>
                    <a:pt x="12791" y="1985"/>
                    <a:pt x="13888" y="1688"/>
                  </a:cubicBezTo>
                  <a:cubicBezTo>
                    <a:pt x="14984" y="1392"/>
                    <a:pt x="16005" y="1118"/>
                    <a:pt x="16947" y="872"/>
                  </a:cubicBezTo>
                  <a:cubicBezTo>
                    <a:pt x="17892" y="624"/>
                    <a:pt x="18683" y="415"/>
                    <a:pt x="19328" y="248"/>
                  </a:cubicBezTo>
                  <a:cubicBezTo>
                    <a:pt x="19976" y="81"/>
                    <a:pt x="20336" y="0"/>
                    <a:pt x="204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8241665" y="4495800"/>
            <a:ext cx="2932430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前言</a:t>
            </a:r>
          </a:p>
          <a:p>
            <a:pPr algn="r"/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-----------------</a:t>
            </a:r>
          </a:p>
          <a:p>
            <a:pPr algn="r"/>
            <a:r>
              <a:rPr lang="zh-CN" alt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r"/>
            <a:r>
              <a:rPr lang="en-US" sz="600" dirty="0" err="1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r"/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r"/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r"/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重点项目</a:t>
            </a:r>
          </a:p>
        </p:txBody>
      </p:sp>
      <p:grpSp>
        <p:nvGrpSpPr>
          <p:cNvPr id="6" name="组合 5"/>
          <p:cNvGrpSpPr/>
          <p:nvPr/>
        </p:nvGrpSpPr>
        <p:grpSpPr>
          <a:xfrm rot="16200000">
            <a:off x="5369223" y="2418798"/>
            <a:ext cx="3279775" cy="1524470"/>
            <a:chOff x="539750" y="3212305"/>
            <a:chExt cx="3279775" cy="1524000"/>
          </a:xfrm>
          <a:solidFill>
            <a:schemeClr val="accent3"/>
          </a:solidFill>
        </p:grpSpPr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3044825" y="3212305"/>
              <a:ext cx="774700" cy="1365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/>
            <p:nvPr/>
          </p:nvSpPr>
          <p:spPr bwMode="auto">
            <a:xfrm>
              <a:off x="539750" y="3920330"/>
              <a:ext cx="1730375" cy="815975"/>
            </a:xfrm>
            <a:custGeom>
              <a:avLst/>
              <a:gdLst>
                <a:gd name="T0" fmla="*/ 122 w 518"/>
                <a:gd name="T1" fmla="*/ 0 h 244"/>
                <a:gd name="T2" fmla="*/ 0 w 518"/>
                <a:gd name="T3" fmla="*/ 122 h 244"/>
                <a:gd name="T4" fmla="*/ 122 w 518"/>
                <a:gd name="T5" fmla="*/ 244 h 244"/>
                <a:gd name="T6" fmla="*/ 518 w 518"/>
                <a:gd name="T7" fmla="*/ 244 h 244"/>
                <a:gd name="T8" fmla="*/ 518 w 518"/>
                <a:gd name="T9" fmla="*/ 0 h 244"/>
                <a:gd name="T10" fmla="*/ 122 w 518"/>
                <a:gd name="T1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244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9"/>
                    <a:pt x="55" y="244"/>
                    <a:pt x="122" y="244"/>
                  </a:cubicBezTo>
                  <a:cubicBezTo>
                    <a:pt x="518" y="244"/>
                    <a:pt x="518" y="244"/>
                    <a:pt x="518" y="244"/>
                  </a:cubicBezTo>
                  <a:cubicBezTo>
                    <a:pt x="518" y="0"/>
                    <a:pt x="518" y="0"/>
                    <a:pt x="518" y="0"/>
                  </a:cubicBez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2270125" y="3212305"/>
              <a:ext cx="774700" cy="1524000"/>
            </a:xfrm>
            <a:custGeom>
              <a:avLst/>
              <a:gdLst>
                <a:gd name="T0" fmla="*/ 488 w 488"/>
                <a:gd name="T1" fmla="*/ 86 h 960"/>
                <a:gd name="T2" fmla="*/ 0 w 488"/>
                <a:gd name="T3" fmla="*/ 960 h 960"/>
                <a:gd name="T4" fmla="*/ 0 w 488"/>
                <a:gd name="T5" fmla="*/ 446 h 960"/>
                <a:gd name="T6" fmla="*/ 488 w 488"/>
                <a:gd name="T7" fmla="*/ 0 h 960"/>
                <a:gd name="T8" fmla="*/ 488 w 488"/>
                <a:gd name="T9" fmla="*/ 86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960">
                  <a:moveTo>
                    <a:pt x="488" y="86"/>
                  </a:moveTo>
                  <a:lnTo>
                    <a:pt x="0" y="960"/>
                  </a:lnTo>
                  <a:lnTo>
                    <a:pt x="0" y="446"/>
                  </a:lnTo>
                  <a:lnTo>
                    <a:pt x="488" y="0"/>
                  </a:lnTo>
                  <a:lnTo>
                    <a:pt x="488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6200000">
            <a:off x="4851538" y="2772919"/>
            <a:ext cx="3279775" cy="816227"/>
            <a:chOff x="539750" y="3048792"/>
            <a:chExt cx="3279775" cy="815975"/>
          </a:xfrm>
          <a:solidFill>
            <a:schemeClr val="bg1">
              <a:lumMod val="75000"/>
            </a:schemeClr>
          </a:solidFill>
        </p:grpSpPr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3044825" y="3048792"/>
              <a:ext cx="774700" cy="1365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3"/>
            <p:cNvSpPr/>
            <p:nvPr/>
          </p:nvSpPr>
          <p:spPr bwMode="auto">
            <a:xfrm>
              <a:off x="539750" y="3048792"/>
              <a:ext cx="1730375" cy="815975"/>
            </a:xfrm>
            <a:custGeom>
              <a:avLst/>
              <a:gdLst>
                <a:gd name="T0" fmla="*/ 122 w 518"/>
                <a:gd name="T1" fmla="*/ 0 h 244"/>
                <a:gd name="T2" fmla="*/ 0 w 518"/>
                <a:gd name="T3" fmla="*/ 122 h 244"/>
                <a:gd name="T4" fmla="*/ 122 w 518"/>
                <a:gd name="T5" fmla="*/ 244 h 244"/>
                <a:gd name="T6" fmla="*/ 518 w 518"/>
                <a:gd name="T7" fmla="*/ 244 h 244"/>
                <a:gd name="T8" fmla="*/ 518 w 518"/>
                <a:gd name="T9" fmla="*/ 0 h 244"/>
                <a:gd name="T10" fmla="*/ 122 w 518"/>
                <a:gd name="T1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244">
                  <a:moveTo>
                    <a:pt x="122" y="0"/>
                  </a:moveTo>
                  <a:cubicBezTo>
                    <a:pt x="55" y="0"/>
                    <a:pt x="0" y="54"/>
                    <a:pt x="0" y="122"/>
                  </a:cubicBezTo>
                  <a:cubicBezTo>
                    <a:pt x="0" y="189"/>
                    <a:pt x="55" y="244"/>
                    <a:pt x="122" y="244"/>
                  </a:cubicBezTo>
                  <a:cubicBezTo>
                    <a:pt x="518" y="244"/>
                    <a:pt x="518" y="244"/>
                    <a:pt x="518" y="244"/>
                  </a:cubicBezTo>
                  <a:cubicBezTo>
                    <a:pt x="518" y="0"/>
                    <a:pt x="518" y="0"/>
                    <a:pt x="518" y="0"/>
                  </a:cubicBez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2270125" y="3048792"/>
              <a:ext cx="774700" cy="815975"/>
            </a:xfrm>
            <a:custGeom>
              <a:avLst/>
              <a:gdLst>
                <a:gd name="T0" fmla="*/ 488 w 488"/>
                <a:gd name="T1" fmla="*/ 86 h 514"/>
                <a:gd name="T2" fmla="*/ 0 w 488"/>
                <a:gd name="T3" fmla="*/ 514 h 514"/>
                <a:gd name="T4" fmla="*/ 0 w 488"/>
                <a:gd name="T5" fmla="*/ 0 h 514"/>
                <a:gd name="T6" fmla="*/ 488 w 488"/>
                <a:gd name="T7" fmla="*/ 0 h 514"/>
                <a:gd name="T8" fmla="*/ 488 w 488"/>
                <a:gd name="T9" fmla="*/ 86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14">
                  <a:moveTo>
                    <a:pt x="488" y="8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488" y="0"/>
                  </a:lnTo>
                  <a:lnTo>
                    <a:pt x="488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16200000">
            <a:off x="3990054" y="2757833"/>
            <a:ext cx="3279775" cy="846399"/>
            <a:chOff x="539750" y="2172492"/>
            <a:chExt cx="3279775" cy="846138"/>
          </a:xfrm>
          <a:solidFill>
            <a:srgbClr val="00B0F0"/>
          </a:solidFill>
        </p:grpSpPr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044825" y="2882105"/>
              <a:ext cx="774700" cy="1365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539750" y="2172492"/>
              <a:ext cx="1730375" cy="815975"/>
            </a:xfrm>
            <a:custGeom>
              <a:avLst/>
              <a:gdLst>
                <a:gd name="T0" fmla="*/ 122 w 518"/>
                <a:gd name="T1" fmla="*/ 0 h 244"/>
                <a:gd name="T2" fmla="*/ 0 w 518"/>
                <a:gd name="T3" fmla="*/ 122 h 244"/>
                <a:gd name="T4" fmla="*/ 122 w 518"/>
                <a:gd name="T5" fmla="*/ 244 h 244"/>
                <a:gd name="T6" fmla="*/ 518 w 518"/>
                <a:gd name="T7" fmla="*/ 244 h 244"/>
                <a:gd name="T8" fmla="*/ 518 w 518"/>
                <a:gd name="T9" fmla="*/ 0 h 244"/>
                <a:gd name="T10" fmla="*/ 122 w 518"/>
                <a:gd name="T1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244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4"/>
                    <a:pt x="122" y="244"/>
                  </a:cubicBezTo>
                  <a:cubicBezTo>
                    <a:pt x="518" y="244"/>
                    <a:pt x="518" y="244"/>
                    <a:pt x="518" y="244"/>
                  </a:cubicBezTo>
                  <a:cubicBezTo>
                    <a:pt x="518" y="0"/>
                    <a:pt x="518" y="0"/>
                    <a:pt x="518" y="0"/>
                  </a:cubicBez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2270125" y="2172492"/>
              <a:ext cx="774700" cy="846138"/>
            </a:xfrm>
            <a:custGeom>
              <a:avLst/>
              <a:gdLst>
                <a:gd name="T0" fmla="*/ 488 w 488"/>
                <a:gd name="T1" fmla="*/ 533 h 533"/>
                <a:gd name="T2" fmla="*/ 0 w 488"/>
                <a:gd name="T3" fmla="*/ 514 h 533"/>
                <a:gd name="T4" fmla="*/ 0 w 488"/>
                <a:gd name="T5" fmla="*/ 0 h 533"/>
                <a:gd name="T6" fmla="*/ 488 w 488"/>
                <a:gd name="T7" fmla="*/ 447 h 533"/>
                <a:gd name="T8" fmla="*/ 488 w 48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33">
                  <a:moveTo>
                    <a:pt x="488" y="533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488" y="447"/>
                  </a:lnTo>
                  <a:lnTo>
                    <a:pt x="488" y="5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6200000">
            <a:off x="3473163" y="2402918"/>
            <a:ext cx="3279775" cy="1556230"/>
            <a:chOff x="539750" y="1300955"/>
            <a:chExt cx="3279775" cy="1555750"/>
          </a:xfrm>
          <a:solidFill>
            <a:schemeClr val="bg1">
              <a:lumMod val="75000"/>
            </a:schemeClr>
          </a:solidFill>
        </p:grpSpPr>
        <p:sp>
          <p:nvSpPr>
            <p:cNvPr id="21" name="Freeform 13"/>
            <p:cNvSpPr/>
            <p:nvPr/>
          </p:nvSpPr>
          <p:spPr bwMode="auto">
            <a:xfrm>
              <a:off x="539750" y="1300955"/>
              <a:ext cx="1730375" cy="815975"/>
            </a:xfrm>
            <a:custGeom>
              <a:avLst/>
              <a:gdLst>
                <a:gd name="T0" fmla="*/ 122 w 518"/>
                <a:gd name="T1" fmla="*/ 0 h 244"/>
                <a:gd name="T2" fmla="*/ 0 w 518"/>
                <a:gd name="T3" fmla="*/ 122 h 244"/>
                <a:gd name="T4" fmla="*/ 122 w 518"/>
                <a:gd name="T5" fmla="*/ 244 h 244"/>
                <a:gd name="T6" fmla="*/ 518 w 518"/>
                <a:gd name="T7" fmla="*/ 244 h 244"/>
                <a:gd name="T8" fmla="*/ 518 w 518"/>
                <a:gd name="T9" fmla="*/ 0 h 244"/>
                <a:gd name="T10" fmla="*/ 122 w 518"/>
                <a:gd name="T1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244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9"/>
                    <a:pt x="55" y="244"/>
                    <a:pt x="122" y="244"/>
                  </a:cubicBezTo>
                  <a:cubicBezTo>
                    <a:pt x="518" y="244"/>
                    <a:pt x="518" y="244"/>
                    <a:pt x="518" y="244"/>
                  </a:cubicBezTo>
                  <a:cubicBezTo>
                    <a:pt x="518" y="0"/>
                    <a:pt x="518" y="0"/>
                    <a:pt x="518" y="0"/>
                  </a:cubicBez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2268538" y="1302542"/>
              <a:ext cx="774700" cy="1554163"/>
            </a:xfrm>
            <a:custGeom>
              <a:avLst/>
              <a:gdLst>
                <a:gd name="T0" fmla="*/ 488 w 488"/>
                <a:gd name="T1" fmla="*/ 979 h 979"/>
                <a:gd name="T2" fmla="*/ 0 w 488"/>
                <a:gd name="T3" fmla="*/ 514 h 979"/>
                <a:gd name="T4" fmla="*/ 0 w 488"/>
                <a:gd name="T5" fmla="*/ 0 h 979"/>
                <a:gd name="T6" fmla="*/ 488 w 488"/>
                <a:gd name="T7" fmla="*/ 893 h 979"/>
                <a:gd name="T8" fmla="*/ 488 w 488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979">
                  <a:moveTo>
                    <a:pt x="488" y="979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488" y="893"/>
                  </a:lnTo>
                  <a:lnTo>
                    <a:pt x="488" y="9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3044825" y="2718592"/>
              <a:ext cx="774700" cy="1365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Oval 14"/>
          <p:cNvSpPr>
            <a:spLocks noChangeArrowheads="1"/>
          </p:cNvSpPr>
          <p:nvPr/>
        </p:nvSpPr>
        <p:spPr bwMode="auto">
          <a:xfrm rot="16200000">
            <a:off x="4428723" y="4098511"/>
            <a:ext cx="628650" cy="6288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 rot="16200000">
            <a:off x="5300530" y="4098511"/>
            <a:ext cx="628650" cy="6288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 rot="16200000">
            <a:off x="6177101" y="4098511"/>
            <a:ext cx="628650" cy="6288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 rot="16200000">
            <a:off x="7048907" y="4098511"/>
            <a:ext cx="628650" cy="6288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 rot="16200000">
            <a:off x="6335849" y="4271606"/>
            <a:ext cx="307975" cy="254078"/>
          </a:xfrm>
          <a:custGeom>
            <a:avLst/>
            <a:gdLst>
              <a:gd name="T0" fmla="*/ 18 w 103"/>
              <a:gd name="T1" fmla="*/ 19 h 86"/>
              <a:gd name="T2" fmla="*/ 14 w 103"/>
              <a:gd name="T3" fmla="*/ 45 h 86"/>
              <a:gd name="T4" fmla="*/ 12 w 103"/>
              <a:gd name="T5" fmla="*/ 70 h 86"/>
              <a:gd name="T6" fmla="*/ 22 w 103"/>
              <a:gd name="T7" fmla="*/ 70 h 86"/>
              <a:gd name="T8" fmla="*/ 24 w 103"/>
              <a:gd name="T9" fmla="*/ 65 h 86"/>
              <a:gd name="T10" fmla="*/ 22 w 103"/>
              <a:gd name="T11" fmla="*/ 59 h 86"/>
              <a:gd name="T12" fmla="*/ 12 w 103"/>
              <a:gd name="T13" fmla="*/ 59 h 86"/>
              <a:gd name="T14" fmla="*/ 12 w 103"/>
              <a:gd name="T15" fmla="*/ 70 h 86"/>
              <a:gd name="T16" fmla="*/ 17 w 103"/>
              <a:gd name="T17" fmla="*/ 62 h 86"/>
              <a:gd name="T18" fmla="*/ 20 w 103"/>
              <a:gd name="T19" fmla="*/ 65 h 86"/>
              <a:gd name="T20" fmla="*/ 17 w 103"/>
              <a:gd name="T21" fmla="*/ 67 h 86"/>
              <a:gd name="T22" fmla="*/ 14 w 103"/>
              <a:gd name="T23" fmla="*/ 65 h 86"/>
              <a:gd name="T24" fmla="*/ 74 w 103"/>
              <a:gd name="T25" fmla="*/ 61 h 86"/>
              <a:gd name="T26" fmla="*/ 87 w 103"/>
              <a:gd name="T27" fmla="*/ 67 h 86"/>
              <a:gd name="T28" fmla="*/ 87 w 103"/>
              <a:gd name="T29" fmla="*/ 56 h 86"/>
              <a:gd name="T30" fmla="*/ 74 w 103"/>
              <a:gd name="T31" fmla="*/ 61 h 86"/>
              <a:gd name="T32" fmla="*/ 82 w 103"/>
              <a:gd name="T33" fmla="*/ 58 h 86"/>
              <a:gd name="T34" fmla="*/ 85 w 103"/>
              <a:gd name="T35" fmla="*/ 61 h 86"/>
              <a:gd name="T36" fmla="*/ 80 w 103"/>
              <a:gd name="T37" fmla="*/ 63 h 86"/>
              <a:gd name="T38" fmla="*/ 83 w 103"/>
              <a:gd name="T39" fmla="*/ 3 h 86"/>
              <a:gd name="T40" fmla="*/ 58 w 103"/>
              <a:gd name="T41" fmla="*/ 6 h 86"/>
              <a:gd name="T42" fmla="*/ 0 w 103"/>
              <a:gd name="T43" fmla="*/ 8 h 86"/>
              <a:gd name="T44" fmla="*/ 55 w 103"/>
              <a:gd name="T45" fmla="*/ 85 h 86"/>
              <a:gd name="T46" fmla="*/ 71 w 103"/>
              <a:gd name="T47" fmla="*/ 83 h 86"/>
              <a:gd name="T48" fmla="*/ 102 w 103"/>
              <a:gd name="T49" fmla="*/ 74 h 86"/>
              <a:gd name="T50" fmla="*/ 27 w 103"/>
              <a:gd name="T51" fmla="*/ 78 h 86"/>
              <a:gd name="T52" fmla="*/ 27 w 103"/>
              <a:gd name="T53" fmla="*/ 11 h 86"/>
              <a:gd name="T54" fmla="*/ 51 w 103"/>
              <a:gd name="T55" fmla="*/ 78 h 86"/>
              <a:gd name="T56" fmla="*/ 51 w 103"/>
              <a:gd name="T57" fmla="*/ 11 h 86"/>
              <a:gd name="T58" fmla="*/ 76 w 103"/>
              <a:gd name="T59" fmla="*/ 78 h 86"/>
              <a:gd name="T60" fmla="*/ 95 w 103"/>
              <a:gd name="T61" fmla="*/ 73 h 86"/>
              <a:gd name="T62" fmla="*/ 42 w 103"/>
              <a:gd name="T63" fmla="*/ 72 h 86"/>
              <a:gd name="T64" fmla="*/ 47 w 103"/>
              <a:gd name="T65" fmla="*/ 60 h 86"/>
              <a:gd name="T66" fmla="*/ 37 w 103"/>
              <a:gd name="T67" fmla="*/ 59 h 86"/>
              <a:gd name="T68" fmla="*/ 42 w 103"/>
              <a:gd name="T69" fmla="*/ 72 h 86"/>
              <a:gd name="T70" fmla="*/ 42 w 103"/>
              <a:gd name="T71" fmla="*/ 62 h 86"/>
              <a:gd name="T72" fmla="*/ 45 w 103"/>
              <a:gd name="T73" fmla="*/ 65 h 86"/>
              <a:gd name="T74" fmla="*/ 40 w 103"/>
              <a:gd name="T75" fmla="*/ 67 h 86"/>
              <a:gd name="T76" fmla="*/ 42 w 103"/>
              <a:gd name="T77" fmla="*/ 47 h 86"/>
              <a:gd name="T78" fmla="*/ 44 w 103"/>
              <a:gd name="T79" fmla="*/ 19 h 86"/>
              <a:gd name="T80" fmla="*/ 40 w 103"/>
              <a:gd name="T81" fmla="*/ 45 h 86"/>
              <a:gd name="T82" fmla="*/ 70 w 103"/>
              <a:gd name="T83" fmla="*/ 16 h 86"/>
              <a:gd name="T84" fmla="*/ 77 w 103"/>
              <a:gd name="T85" fmla="*/ 45 h 86"/>
              <a:gd name="T86" fmla="*/ 70 w 103"/>
              <a:gd name="T87" fmla="*/ 1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3" h="86">
                <a:moveTo>
                  <a:pt x="16" y="47"/>
                </a:moveTo>
                <a:cubicBezTo>
                  <a:pt x="17" y="47"/>
                  <a:pt x="18" y="46"/>
                  <a:pt x="18" y="45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7" y="17"/>
                  <a:pt x="16" y="17"/>
                </a:cubicBezTo>
                <a:cubicBezTo>
                  <a:pt x="15" y="17"/>
                  <a:pt x="14" y="18"/>
                  <a:pt x="14" y="19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5" y="47"/>
                  <a:pt x="16" y="47"/>
                </a:cubicBezTo>
                <a:close/>
                <a:moveTo>
                  <a:pt x="12" y="70"/>
                </a:moveTo>
                <a:cubicBezTo>
                  <a:pt x="12" y="70"/>
                  <a:pt x="12" y="70"/>
                  <a:pt x="12" y="70"/>
                </a:cubicBezTo>
                <a:cubicBezTo>
                  <a:pt x="13" y="71"/>
                  <a:pt x="15" y="72"/>
                  <a:pt x="17" y="72"/>
                </a:cubicBezTo>
                <a:cubicBezTo>
                  <a:pt x="19" y="72"/>
                  <a:pt x="20" y="71"/>
                  <a:pt x="22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68"/>
                  <a:pt x="24" y="66"/>
                  <a:pt x="24" y="65"/>
                </a:cubicBezTo>
                <a:cubicBezTo>
                  <a:pt x="24" y="62"/>
                  <a:pt x="23" y="61"/>
                  <a:pt x="22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20" y="58"/>
                  <a:pt x="19" y="57"/>
                  <a:pt x="17" y="57"/>
                </a:cubicBezTo>
                <a:cubicBezTo>
                  <a:pt x="15" y="57"/>
                  <a:pt x="13" y="58"/>
                  <a:pt x="12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9" y="62"/>
                  <a:pt x="9" y="65"/>
                </a:cubicBezTo>
                <a:cubicBezTo>
                  <a:pt x="9" y="66"/>
                  <a:pt x="10" y="68"/>
                  <a:pt x="11" y="69"/>
                </a:cubicBezTo>
                <a:cubicBezTo>
                  <a:pt x="12" y="70"/>
                  <a:pt x="12" y="70"/>
                  <a:pt x="12" y="70"/>
                </a:cubicBezTo>
                <a:close/>
                <a:moveTo>
                  <a:pt x="15" y="62"/>
                </a:moveTo>
                <a:cubicBezTo>
                  <a:pt x="15" y="62"/>
                  <a:pt x="15" y="62"/>
                  <a:pt x="15" y="62"/>
                </a:cubicBezTo>
                <a:cubicBezTo>
                  <a:pt x="15" y="62"/>
                  <a:pt x="16" y="62"/>
                  <a:pt x="17" y="62"/>
                </a:cubicBezTo>
                <a:cubicBezTo>
                  <a:pt x="17" y="62"/>
                  <a:pt x="18" y="62"/>
                  <a:pt x="19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3"/>
                  <a:pt x="20" y="64"/>
                  <a:pt x="20" y="65"/>
                </a:cubicBezTo>
                <a:cubicBezTo>
                  <a:pt x="20" y="65"/>
                  <a:pt x="19" y="66"/>
                  <a:pt x="19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8" y="67"/>
                  <a:pt x="17" y="67"/>
                  <a:pt x="17" y="67"/>
                </a:cubicBezTo>
                <a:cubicBezTo>
                  <a:pt x="16" y="67"/>
                  <a:pt x="15" y="67"/>
                  <a:pt x="15" y="67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5"/>
                  <a:pt x="14" y="65"/>
                </a:cubicBezTo>
                <a:cubicBezTo>
                  <a:pt x="14" y="64"/>
                  <a:pt x="14" y="63"/>
                  <a:pt x="15" y="62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4" y="63"/>
                  <a:pt x="75" y="65"/>
                  <a:pt x="77" y="67"/>
                </a:cubicBezTo>
                <a:cubicBezTo>
                  <a:pt x="78" y="68"/>
                  <a:pt x="80" y="69"/>
                  <a:pt x="82" y="69"/>
                </a:cubicBezTo>
                <a:cubicBezTo>
                  <a:pt x="84" y="69"/>
                  <a:pt x="85" y="68"/>
                  <a:pt x="87" y="67"/>
                </a:cubicBezTo>
                <a:cubicBezTo>
                  <a:pt x="88" y="65"/>
                  <a:pt x="89" y="63"/>
                  <a:pt x="89" y="61"/>
                </a:cubicBezTo>
                <a:cubicBezTo>
                  <a:pt x="89" y="60"/>
                  <a:pt x="88" y="58"/>
                  <a:pt x="87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5" y="55"/>
                  <a:pt x="84" y="54"/>
                  <a:pt x="82" y="54"/>
                </a:cubicBezTo>
                <a:cubicBezTo>
                  <a:pt x="80" y="54"/>
                  <a:pt x="78" y="55"/>
                  <a:pt x="77" y="56"/>
                </a:cubicBezTo>
                <a:cubicBezTo>
                  <a:pt x="75" y="58"/>
                  <a:pt x="74" y="59"/>
                  <a:pt x="74" y="61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81" y="58"/>
                  <a:pt x="82" y="58"/>
                </a:cubicBezTo>
                <a:cubicBezTo>
                  <a:pt x="82" y="58"/>
                  <a:pt x="83" y="59"/>
                  <a:pt x="84" y="59"/>
                </a:cubicBezTo>
                <a:cubicBezTo>
                  <a:pt x="84" y="59"/>
                  <a:pt x="84" y="59"/>
                  <a:pt x="84" y="59"/>
                </a:cubicBezTo>
                <a:cubicBezTo>
                  <a:pt x="84" y="60"/>
                  <a:pt x="85" y="61"/>
                  <a:pt x="85" y="61"/>
                </a:cubicBezTo>
                <a:cubicBezTo>
                  <a:pt x="85" y="62"/>
                  <a:pt x="84" y="63"/>
                  <a:pt x="84" y="63"/>
                </a:cubicBezTo>
                <a:cubicBezTo>
                  <a:pt x="83" y="64"/>
                  <a:pt x="82" y="64"/>
                  <a:pt x="82" y="64"/>
                </a:cubicBezTo>
                <a:cubicBezTo>
                  <a:pt x="81" y="64"/>
                  <a:pt x="80" y="64"/>
                  <a:pt x="80" y="63"/>
                </a:cubicBezTo>
                <a:cubicBezTo>
                  <a:pt x="79" y="63"/>
                  <a:pt x="79" y="62"/>
                  <a:pt x="79" y="61"/>
                </a:cubicBezTo>
                <a:cubicBezTo>
                  <a:pt x="79" y="61"/>
                  <a:pt x="79" y="60"/>
                  <a:pt x="80" y="59"/>
                </a:cubicBezTo>
                <a:close/>
                <a:moveTo>
                  <a:pt x="83" y="3"/>
                </a:moveTo>
                <a:cubicBezTo>
                  <a:pt x="83" y="3"/>
                  <a:pt x="83" y="3"/>
                  <a:pt x="83" y="3"/>
                </a:cubicBezTo>
                <a:cubicBezTo>
                  <a:pt x="83" y="1"/>
                  <a:pt x="81" y="0"/>
                  <a:pt x="79" y="0"/>
                </a:cubicBezTo>
                <a:cubicBezTo>
                  <a:pt x="58" y="6"/>
                  <a:pt x="58" y="6"/>
                  <a:pt x="58" y="6"/>
                </a:cubicBezTo>
                <a:cubicBezTo>
                  <a:pt x="57" y="5"/>
                  <a:pt x="56" y="4"/>
                  <a:pt x="55" y="4"/>
                </a:cubicBezTo>
                <a:cubicBezTo>
                  <a:pt x="3" y="4"/>
                  <a:pt x="3" y="4"/>
                  <a:pt x="3" y="4"/>
                </a:cubicBezTo>
                <a:cubicBezTo>
                  <a:pt x="1" y="4"/>
                  <a:pt x="0" y="6"/>
                  <a:pt x="0" y="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5" y="85"/>
                  <a:pt x="55" y="85"/>
                  <a:pt x="55" y="85"/>
                </a:cubicBezTo>
                <a:cubicBezTo>
                  <a:pt x="57" y="85"/>
                  <a:pt x="58" y="84"/>
                  <a:pt x="58" y="82"/>
                </a:cubicBezTo>
                <a:cubicBezTo>
                  <a:pt x="58" y="37"/>
                  <a:pt x="58" y="37"/>
                  <a:pt x="58" y="37"/>
                </a:cubicBezTo>
                <a:cubicBezTo>
                  <a:pt x="71" y="83"/>
                  <a:pt x="71" y="83"/>
                  <a:pt x="71" y="83"/>
                </a:cubicBezTo>
                <a:cubicBezTo>
                  <a:pt x="71" y="85"/>
                  <a:pt x="73" y="86"/>
                  <a:pt x="75" y="85"/>
                </a:cubicBezTo>
                <a:cubicBezTo>
                  <a:pt x="100" y="79"/>
                  <a:pt x="100" y="79"/>
                  <a:pt x="100" y="79"/>
                </a:cubicBezTo>
                <a:cubicBezTo>
                  <a:pt x="102" y="78"/>
                  <a:pt x="103" y="76"/>
                  <a:pt x="102" y="74"/>
                </a:cubicBezTo>
                <a:cubicBezTo>
                  <a:pt x="83" y="3"/>
                  <a:pt x="83" y="3"/>
                  <a:pt x="83" y="3"/>
                </a:cubicBezTo>
                <a:close/>
                <a:moveTo>
                  <a:pt x="27" y="78"/>
                </a:moveTo>
                <a:cubicBezTo>
                  <a:pt x="27" y="78"/>
                  <a:pt x="27" y="78"/>
                  <a:pt x="27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7" y="11"/>
                  <a:pt x="7" y="11"/>
                  <a:pt x="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78"/>
                  <a:pt x="27" y="78"/>
                  <a:pt x="27" y="78"/>
                </a:cubicBezTo>
                <a:close/>
                <a:moveTo>
                  <a:pt x="51" y="78"/>
                </a:moveTo>
                <a:cubicBezTo>
                  <a:pt x="51" y="78"/>
                  <a:pt x="51" y="78"/>
                  <a:pt x="5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11"/>
                  <a:pt x="31" y="11"/>
                  <a:pt x="3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78"/>
                  <a:pt x="51" y="78"/>
                  <a:pt x="51" y="78"/>
                </a:cubicBezTo>
                <a:close/>
                <a:moveTo>
                  <a:pt x="76" y="78"/>
                </a:moveTo>
                <a:cubicBezTo>
                  <a:pt x="76" y="78"/>
                  <a:pt x="76" y="78"/>
                  <a:pt x="76" y="78"/>
                </a:cubicBezTo>
                <a:cubicBezTo>
                  <a:pt x="59" y="13"/>
                  <a:pt x="59" y="13"/>
                  <a:pt x="59" y="13"/>
                </a:cubicBezTo>
                <a:cubicBezTo>
                  <a:pt x="77" y="8"/>
                  <a:pt x="77" y="8"/>
                  <a:pt x="77" y="8"/>
                </a:cubicBezTo>
                <a:cubicBezTo>
                  <a:pt x="95" y="73"/>
                  <a:pt x="95" y="73"/>
                  <a:pt x="95" y="73"/>
                </a:cubicBezTo>
                <a:cubicBezTo>
                  <a:pt x="76" y="78"/>
                  <a:pt x="76" y="78"/>
                  <a:pt x="76" y="78"/>
                </a:cubicBezTo>
                <a:close/>
                <a:moveTo>
                  <a:pt x="42" y="72"/>
                </a:moveTo>
                <a:cubicBezTo>
                  <a:pt x="42" y="72"/>
                  <a:pt x="42" y="72"/>
                  <a:pt x="42" y="72"/>
                </a:cubicBezTo>
                <a:cubicBezTo>
                  <a:pt x="44" y="72"/>
                  <a:pt x="46" y="71"/>
                  <a:pt x="47" y="70"/>
                </a:cubicBezTo>
                <a:cubicBezTo>
                  <a:pt x="48" y="68"/>
                  <a:pt x="49" y="66"/>
                  <a:pt x="49" y="65"/>
                </a:cubicBezTo>
                <a:cubicBezTo>
                  <a:pt x="49" y="63"/>
                  <a:pt x="48" y="61"/>
                  <a:pt x="47" y="60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8"/>
                  <a:pt x="44" y="57"/>
                  <a:pt x="42" y="57"/>
                </a:cubicBezTo>
                <a:cubicBezTo>
                  <a:pt x="40" y="57"/>
                  <a:pt x="38" y="58"/>
                  <a:pt x="37" y="59"/>
                </a:cubicBezTo>
                <a:cubicBezTo>
                  <a:pt x="35" y="61"/>
                  <a:pt x="35" y="62"/>
                  <a:pt x="35" y="65"/>
                </a:cubicBezTo>
                <a:cubicBezTo>
                  <a:pt x="35" y="66"/>
                  <a:pt x="35" y="68"/>
                  <a:pt x="37" y="70"/>
                </a:cubicBezTo>
                <a:cubicBezTo>
                  <a:pt x="38" y="71"/>
                  <a:pt x="40" y="72"/>
                  <a:pt x="42" y="72"/>
                </a:cubicBezTo>
                <a:close/>
                <a:moveTo>
                  <a:pt x="40" y="62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1" y="62"/>
                  <a:pt x="42" y="62"/>
                </a:cubicBezTo>
                <a:cubicBezTo>
                  <a:pt x="43" y="62"/>
                  <a:pt x="43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3"/>
                  <a:pt x="45" y="64"/>
                  <a:pt x="45" y="65"/>
                </a:cubicBezTo>
                <a:cubicBezTo>
                  <a:pt x="45" y="65"/>
                  <a:pt x="44" y="66"/>
                  <a:pt x="44" y="67"/>
                </a:cubicBezTo>
                <a:cubicBezTo>
                  <a:pt x="43" y="67"/>
                  <a:pt x="43" y="67"/>
                  <a:pt x="42" y="67"/>
                </a:cubicBezTo>
                <a:cubicBezTo>
                  <a:pt x="41" y="67"/>
                  <a:pt x="40" y="67"/>
                  <a:pt x="40" y="67"/>
                </a:cubicBezTo>
                <a:cubicBezTo>
                  <a:pt x="39" y="66"/>
                  <a:pt x="39" y="65"/>
                  <a:pt x="39" y="65"/>
                </a:cubicBezTo>
                <a:cubicBezTo>
                  <a:pt x="39" y="64"/>
                  <a:pt x="39" y="63"/>
                  <a:pt x="40" y="62"/>
                </a:cubicBezTo>
                <a:close/>
                <a:moveTo>
                  <a:pt x="42" y="47"/>
                </a:moveTo>
                <a:cubicBezTo>
                  <a:pt x="42" y="47"/>
                  <a:pt x="42" y="47"/>
                  <a:pt x="42" y="47"/>
                </a:cubicBezTo>
                <a:cubicBezTo>
                  <a:pt x="43" y="47"/>
                  <a:pt x="44" y="46"/>
                  <a:pt x="44" y="45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3" y="17"/>
                  <a:pt x="42" y="17"/>
                </a:cubicBezTo>
                <a:cubicBezTo>
                  <a:pt x="41" y="17"/>
                  <a:pt x="40" y="18"/>
                  <a:pt x="40" y="19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6"/>
                  <a:pt x="41" y="47"/>
                  <a:pt x="42" y="47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69" y="16"/>
                  <a:pt x="68" y="18"/>
                  <a:pt x="68" y="19"/>
                </a:cubicBezTo>
                <a:cubicBezTo>
                  <a:pt x="75" y="44"/>
                  <a:pt x="75" y="44"/>
                  <a:pt x="75" y="44"/>
                </a:cubicBezTo>
                <a:cubicBezTo>
                  <a:pt x="75" y="45"/>
                  <a:pt x="76" y="45"/>
                  <a:pt x="77" y="45"/>
                </a:cubicBezTo>
                <a:cubicBezTo>
                  <a:pt x="79" y="45"/>
                  <a:pt x="79" y="44"/>
                  <a:pt x="79" y="42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6"/>
                  <a:pt x="71" y="16"/>
                  <a:pt x="70" y="16"/>
                </a:cubicBezTo>
                <a:close/>
              </a:path>
            </a:pathLst>
          </a:custGeom>
          <a:solidFill>
            <a:srgbClr val="42BAD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Freeform 30"/>
          <p:cNvSpPr/>
          <p:nvPr/>
        </p:nvSpPr>
        <p:spPr bwMode="auto">
          <a:xfrm rot="16200000">
            <a:off x="4604936" y="4289070"/>
            <a:ext cx="273050" cy="247726"/>
          </a:xfrm>
          <a:custGeom>
            <a:avLst/>
            <a:gdLst>
              <a:gd name="T0" fmla="*/ 28 w 92"/>
              <a:gd name="T1" fmla="*/ 40 h 84"/>
              <a:gd name="T2" fmla="*/ 28 w 92"/>
              <a:gd name="T3" fmla="*/ 40 h 84"/>
              <a:gd name="T4" fmla="*/ 10 w 92"/>
              <a:gd name="T5" fmla="*/ 58 h 84"/>
              <a:gd name="T6" fmla="*/ 7 w 92"/>
              <a:gd name="T7" fmla="*/ 66 h 84"/>
              <a:gd name="T8" fmla="*/ 10 w 92"/>
              <a:gd name="T9" fmla="*/ 74 h 84"/>
              <a:gd name="T10" fmla="*/ 10 w 92"/>
              <a:gd name="T11" fmla="*/ 74 h 84"/>
              <a:gd name="T12" fmla="*/ 10 w 92"/>
              <a:gd name="T13" fmla="*/ 74 h 84"/>
              <a:gd name="T14" fmla="*/ 18 w 92"/>
              <a:gd name="T15" fmla="*/ 77 h 84"/>
              <a:gd name="T16" fmla="*/ 26 w 92"/>
              <a:gd name="T17" fmla="*/ 74 h 84"/>
              <a:gd name="T18" fmla="*/ 47 w 92"/>
              <a:gd name="T19" fmla="*/ 54 h 84"/>
              <a:gd name="T20" fmla="*/ 47 w 92"/>
              <a:gd name="T21" fmla="*/ 54 h 84"/>
              <a:gd name="T22" fmla="*/ 68 w 92"/>
              <a:gd name="T23" fmla="*/ 32 h 84"/>
              <a:gd name="T24" fmla="*/ 70 w 92"/>
              <a:gd name="T25" fmla="*/ 28 h 84"/>
              <a:gd name="T26" fmla="*/ 68 w 92"/>
              <a:gd name="T27" fmla="*/ 25 h 84"/>
              <a:gd name="T28" fmla="*/ 65 w 92"/>
              <a:gd name="T29" fmla="*/ 23 h 84"/>
              <a:gd name="T30" fmla="*/ 61 w 92"/>
              <a:gd name="T31" fmla="*/ 25 h 84"/>
              <a:gd name="T32" fmla="*/ 30 w 92"/>
              <a:gd name="T33" fmla="*/ 56 h 84"/>
              <a:gd name="T34" fmla="*/ 25 w 92"/>
              <a:gd name="T35" fmla="*/ 56 h 84"/>
              <a:gd name="T36" fmla="*/ 25 w 92"/>
              <a:gd name="T37" fmla="*/ 51 h 84"/>
              <a:gd name="T38" fmla="*/ 56 w 92"/>
              <a:gd name="T39" fmla="*/ 20 h 84"/>
              <a:gd name="T40" fmla="*/ 65 w 92"/>
              <a:gd name="T41" fmla="*/ 16 h 84"/>
              <a:gd name="T42" fmla="*/ 73 w 92"/>
              <a:gd name="T43" fmla="*/ 20 h 84"/>
              <a:gd name="T44" fmla="*/ 77 w 92"/>
              <a:gd name="T45" fmla="*/ 28 h 84"/>
              <a:gd name="T46" fmla="*/ 73 w 92"/>
              <a:gd name="T47" fmla="*/ 37 h 84"/>
              <a:gd name="T48" fmla="*/ 52 w 92"/>
              <a:gd name="T49" fmla="*/ 59 h 84"/>
              <a:gd name="T50" fmla="*/ 52 w 92"/>
              <a:gd name="T51" fmla="*/ 59 h 84"/>
              <a:gd name="T52" fmla="*/ 52 w 92"/>
              <a:gd name="T53" fmla="*/ 59 h 84"/>
              <a:gd name="T54" fmla="*/ 31 w 92"/>
              <a:gd name="T55" fmla="*/ 79 h 84"/>
              <a:gd name="T56" fmla="*/ 18 w 92"/>
              <a:gd name="T57" fmla="*/ 84 h 84"/>
              <a:gd name="T58" fmla="*/ 5 w 92"/>
              <a:gd name="T59" fmla="*/ 79 h 84"/>
              <a:gd name="T60" fmla="*/ 5 w 92"/>
              <a:gd name="T61" fmla="*/ 79 h 84"/>
              <a:gd name="T62" fmla="*/ 0 w 92"/>
              <a:gd name="T63" fmla="*/ 66 h 84"/>
              <a:gd name="T64" fmla="*/ 5 w 92"/>
              <a:gd name="T65" fmla="*/ 53 h 84"/>
              <a:gd name="T66" fmla="*/ 25 w 92"/>
              <a:gd name="T67" fmla="*/ 32 h 84"/>
              <a:gd name="T68" fmla="*/ 26 w 92"/>
              <a:gd name="T69" fmla="*/ 32 h 84"/>
              <a:gd name="T70" fmla="*/ 51 w 92"/>
              <a:gd name="T71" fmla="*/ 7 h 84"/>
              <a:gd name="T72" fmla="*/ 68 w 92"/>
              <a:gd name="T73" fmla="*/ 0 h 84"/>
              <a:gd name="T74" fmla="*/ 85 w 92"/>
              <a:gd name="T75" fmla="*/ 7 h 84"/>
              <a:gd name="T76" fmla="*/ 92 w 92"/>
              <a:gd name="T77" fmla="*/ 24 h 84"/>
              <a:gd name="T78" fmla="*/ 85 w 92"/>
              <a:gd name="T79" fmla="*/ 41 h 84"/>
              <a:gd name="T80" fmla="*/ 50 w 92"/>
              <a:gd name="T81" fmla="*/ 76 h 84"/>
              <a:gd name="T82" fmla="*/ 45 w 92"/>
              <a:gd name="T83" fmla="*/ 76 h 84"/>
              <a:gd name="T84" fmla="*/ 45 w 92"/>
              <a:gd name="T85" fmla="*/ 71 h 84"/>
              <a:gd name="T86" fmla="*/ 80 w 92"/>
              <a:gd name="T87" fmla="*/ 36 h 84"/>
              <a:gd name="T88" fmla="*/ 85 w 92"/>
              <a:gd name="T89" fmla="*/ 24 h 84"/>
              <a:gd name="T90" fmla="*/ 80 w 92"/>
              <a:gd name="T91" fmla="*/ 12 h 84"/>
              <a:gd name="T92" fmla="*/ 68 w 92"/>
              <a:gd name="T93" fmla="*/ 7 h 84"/>
              <a:gd name="T94" fmla="*/ 56 w 92"/>
              <a:gd name="T95" fmla="*/ 12 h 84"/>
              <a:gd name="T96" fmla="*/ 28 w 92"/>
              <a:gd name="T97" fmla="*/ 4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2" h="84">
                <a:moveTo>
                  <a:pt x="28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10" y="58"/>
                  <a:pt x="10" y="58"/>
                  <a:pt x="10" y="58"/>
                </a:cubicBezTo>
                <a:cubicBezTo>
                  <a:pt x="8" y="60"/>
                  <a:pt x="7" y="63"/>
                  <a:pt x="7" y="66"/>
                </a:cubicBezTo>
                <a:cubicBezTo>
                  <a:pt x="7" y="69"/>
                  <a:pt x="8" y="72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3" y="76"/>
                  <a:pt x="15" y="77"/>
                  <a:pt x="18" y="77"/>
                </a:cubicBezTo>
                <a:cubicBezTo>
                  <a:pt x="21" y="77"/>
                  <a:pt x="24" y="76"/>
                  <a:pt x="26" y="7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1"/>
                  <a:pt x="70" y="30"/>
                  <a:pt x="70" y="28"/>
                </a:cubicBezTo>
                <a:cubicBezTo>
                  <a:pt x="70" y="27"/>
                  <a:pt x="69" y="26"/>
                  <a:pt x="68" y="25"/>
                </a:cubicBezTo>
                <a:cubicBezTo>
                  <a:pt x="67" y="24"/>
                  <a:pt x="66" y="23"/>
                  <a:pt x="65" y="23"/>
                </a:cubicBezTo>
                <a:cubicBezTo>
                  <a:pt x="64" y="23"/>
                  <a:pt x="62" y="24"/>
                  <a:pt x="61" y="25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7"/>
                  <a:pt x="26" y="57"/>
                  <a:pt x="25" y="56"/>
                </a:cubicBezTo>
                <a:cubicBezTo>
                  <a:pt x="24" y="55"/>
                  <a:pt x="24" y="52"/>
                  <a:pt x="25" y="51"/>
                </a:cubicBezTo>
                <a:cubicBezTo>
                  <a:pt x="56" y="20"/>
                  <a:pt x="56" y="20"/>
                  <a:pt x="56" y="20"/>
                </a:cubicBezTo>
                <a:cubicBezTo>
                  <a:pt x="59" y="17"/>
                  <a:pt x="62" y="16"/>
                  <a:pt x="65" y="16"/>
                </a:cubicBezTo>
                <a:cubicBezTo>
                  <a:pt x="68" y="16"/>
                  <a:pt x="71" y="17"/>
                  <a:pt x="73" y="20"/>
                </a:cubicBezTo>
                <a:cubicBezTo>
                  <a:pt x="76" y="22"/>
                  <a:pt x="77" y="25"/>
                  <a:pt x="77" y="28"/>
                </a:cubicBezTo>
                <a:cubicBezTo>
                  <a:pt x="77" y="31"/>
                  <a:pt x="76" y="34"/>
                  <a:pt x="73" y="37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31" y="79"/>
                  <a:pt x="31" y="79"/>
                  <a:pt x="31" y="79"/>
                </a:cubicBezTo>
                <a:cubicBezTo>
                  <a:pt x="28" y="82"/>
                  <a:pt x="23" y="84"/>
                  <a:pt x="18" y="84"/>
                </a:cubicBezTo>
                <a:cubicBezTo>
                  <a:pt x="14" y="84"/>
                  <a:pt x="9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2" y="75"/>
                  <a:pt x="0" y="70"/>
                  <a:pt x="0" y="66"/>
                </a:cubicBezTo>
                <a:cubicBezTo>
                  <a:pt x="0" y="61"/>
                  <a:pt x="2" y="56"/>
                  <a:pt x="5" y="53"/>
                </a:cubicBezTo>
                <a:cubicBezTo>
                  <a:pt x="25" y="32"/>
                  <a:pt x="25" y="32"/>
                  <a:pt x="25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51" y="7"/>
                  <a:pt x="51" y="7"/>
                  <a:pt x="51" y="7"/>
                </a:cubicBezTo>
                <a:cubicBezTo>
                  <a:pt x="56" y="2"/>
                  <a:pt x="62" y="0"/>
                  <a:pt x="68" y="0"/>
                </a:cubicBezTo>
                <a:cubicBezTo>
                  <a:pt x="74" y="0"/>
                  <a:pt x="80" y="2"/>
                  <a:pt x="85" y="7"/>
                </a:cubicBezTo>
                <a:cubicBezTo>
                  <a:pt x="90" y="12"/>
                  <a:pt x="92" y="18"/>
                  <a:pt x="92" y="24"/>
                </a:cubicBezTo>
                <a:cubicBezTo>
                  <a:pt x="92" y="30"/>
                  <a:pt x="90" y="36"/>
                  <a:pt x="85" y="41"/>
                </a:cubicBezTo>
                <a:cubicBezTo>
                  <a:pt x="50" y="76"/>
                  <a:pt x="50" y="76"/>
                  <a:pt x="50" y="76"/>
                </a:cubicBezTo>
                <a:cubicBezTo>
                  <a:pt x="49" y="77"/>
                  <a:pt x="46" y="77"/>
                  <a:pt x="45" y="76"/>
                </a:cubicBezTo>
                <a:cubicBezTo>
                  <a:pt x="44" y="75"/>
                  <a:pt x="44" y="72"/>
                  <a:pt x="45" y="71"/>
                </a:cubicBezTo>
                <a:cubicBezTo>
                  <a:pt x="80" y="36"/>
                  <a:pt x="80" y="36"/>
                  <a:pt x="80" y="36"/>
                </a:cubicBezTo>
                <a:cubicBezTo>
                  <a:pt x="83" y="33"/>
                  <a:pt x="85" y="28"/>
                  <a:pt x="85" y="24"/>
                </a:cubicBezTo>
                <a:cubicBezTo>
                  <a:pt x="85" y="20"/>
                  <a:pt x="83" y="15"/>
                  <a:pt x="80" y="12"/>
                </a:cubicBezTo>
                <a:cubicBezTo>
                  <a:pt x="77" y="9"/>
                  <a:pt x="72" y="7"/>
                  <a:pt x="68" y="7"/>
                </a:cubicBezTo>
                <a:cubicBezTo>
                  <a:pt x="64" y="7"/>
                  <a:pt x="59" y="9"/>
                  <a:pt x="56" y="12"/>
                </a:cubicBezTo>
                <a:cubicBezTo>
                  <a:pt x="28" y="40"/>
                  <a:pt x="28" y="40"/>
                  <a:pt x="28" y="40"/>
                </a:cubicBezTo>
                <a:close/>
              </a:path>
            </a:pathLst>
          </a:custGeom>
          <a:solidFill>
            <a:srgbClr val="42BAD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 rot="16200000">
            <a:off x="5497380" y="4276366"/>
            <a:ext cx="234950" cy="273134"/>
          </a:xfrm>
          <a:custGeom>
            <a:avLst/>
            <a:gdLst>
              <a:gd name="T0" fmla="*/ 51 w 80"/>
              <a:gd name="T1" fmla="*/ 0 h 92"/>
              <a:gd name="T2" fmla="*/ 79 w 80"/>
              <a:gd name="T3" fmla="*/ 27 h 92"/>
              <a:gd name="T4" fmla="*/ 80 w 80"/>
              <a:gd name="T5" fmla="*/ 30 h 92"/>
              <a:gd name="T6" fmla="*/ 78 w 80"/>
              <a:gd name="T7" fmla="*/ 90 h 92"/>
              <a:gd name="T8" fmla="*/ 77 w 80"/>
              <a:gd name="T9" fmla="*/ 90 h 92"/>
              <a:gd name="T10" fmla="*/ 9 w 80"/>
              <a:gd name="T11" fmla="*/ 92 h 92"/>
              <a:gd name="T12" fmla="*/ 2 w 80"/>
              <a:gd name="T13" fmla="*/ 90 h 92"/>
              <a:gd name="T14" fmla="*/ 0 w 80"/>
              <a:gd name="T15" fmla="*/ 10 h 92"/>
              <a:gd name="T16" fmla="*/ 9 w 80"/>
              <a:gd name="T17" fmla="*/ 0 h 92"/>
              <a:gd name="T18" fmla="*/ 19 w 80"/>
              <a:gd name="T19" fmla="*/ 71 h 92"/>
              <a:gd name="T20" fmla="*/ 57 w 80"/>
              <a:gd name="T21" fmla="*/ 69 h 92"/>
              <a:gd name="T22" fmla="*/ 19 w 80"/>
              <a:gd name="T23" fmla="*/ 67 h 92"/>
              <a:gd name="T24" fmla="*/ 19 w 80"/>
              <a:gd name="T25" fmla="*/ 71 h 92"/>
              <a:gd name="T26" fmla="*/ 19 w 80"/>
              <a:gd name="T27" fmla="*/ 56 h 92"/>
              <a:gd name="T28" fmla="*/ 46 w 80"/>
              <a:gd name="T29" fmla="*/ 54 h 92"/>
              <a:gd name="T30" fmla="*/ 19 w 80"/>
              <a:gd name="T31" fmla="*/ 52 h 92"/>
              <a:gd name="T32" fmla="*/ 19 w 80"/>
              <a:gd name="T33" fmla="*/ 56 h 92"/>
              <a:gd name="T34" fmla="*/ 19 w 80"/>
              <a:gd name="T35" fmla="*/ 41 h 92"/>
              <a:gd name="T36" fmla="*/ 63 w 80"/>
              <a:gd name="T37" fmla="*/ 39 h 92"/>
              <a:gd name="T38" fmla="*/ 19 w 80"/>
              <a:gd name="T39" fmla="*/ 37 h 92"/>
              <a:gd name="T40" fmla="*/ 19 w 80"/>
              <a:gd name="T41" fmla="*/ 41 h 92"/>
              <a:gd name="T42" fmla="*/ 49 w 80"/>
              <a:gd name="T43" fmla="*/ 7 h 92"/>
              <a:gd name="T44" fmla="*/ 7 w 80"/>
              <a:gd name="T45" fmla="*/ 8 h 92"/>
              <a:gd name="T46" fmla="*/ 7 w 80"/>
              <a:gd name="T47" fmla="*/ 83 h 92"/>
              <a:gd name="T48" fmla="*/ 7 w 80"/>
              <a:gd name="T49" fmla="*/ 85 h 92"/>
              <a:gd name="T50" fmla="*/ 71 w 80"/>
              <a:gd name="T51" fmla="*/ 85 h 92"/>
              <a:gd name="T52" fmla="*/ 73 w 80"/>
              <a:gd name="T53" fmla="*/ 85 h 92"/>
              <a:gd name="T54" fmla="*/ 73 w 80"/>
              <a:gd name="T55" fmla="*/ 32 h 92"/>
              <a:gd name="T56" fmla="*/ 51 w 80"/>
              <a:gd name="T57" fmla="*/ 29 h 92"/>
              <a:gd name="T58" fmla="*/ 49 w 80"/>
              <a:gd name="T59" fmla="*/ 23 h 92"/>
              <a:gd name="T60" fmla="*/ 70 w 80"/>
              <a:gd name="T61" fmla="*/ 27 h 92"/>
              <a:gd name="T62" fmla="*/ 53 w 80"/>
              <a:gd name="T63" fmla="*/ 11 h 92"/>
              <a:gd name="T64" fmla="*/ 54 w 80"/>
              <a:gd name="T65" fmla="*/ 26 h 92"/>
              <a:gd name="T66" fmla="*/ 57 w 80"/>
              <a:gd name="T67" fmla="*/ 2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92">
                <a:moveTo>
                  <a:pt x="9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4" y="1"/>
                </a:cubicBezTo>
                <a:cubicBezTo>
                  <a:pt x="79" y="27"/>
                  <a:pt x="79" y="27"/>
                  <a:pt x="79" y="27"/>
                </a:cubicBezTo>
                <a:cubicBezTo>
                  <a:pt x="80" y="28"/>
                  <a:pt x="80" y="29"/>
                  <a:pt x="80" y="29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83"/>
                  <a:pt x="80" y="83"/>
                  <a:pt x="80" y="83"/>
                </a:cubicBezTo>
                <a:cubicBezTo>
                  <a:pt x="80" y="86"/>
                  <a:pt x="79" y="88"/>
                  <a:pt x="78" y="90"/>
                </a:cubicBezTo>
                <a:cubicBezTo>
                  <a:pt x="78" y="90"/>
                  <a:pt x="78" y="90"/>
                  <a:pt x="78" y="90"/>
                </a:cubicBezTo>
                <a:cubicBezTo>
                  <a:pt x="77" y="90"/>
                  <a:pt x="77" y="90"/>
                  <a:pt x="77" y="90"/>
                </a:cubicBezTo>
                <a:cubicBezTo>
                  <a:pt x="76" y="91"/>
                  <a:pt x="73" y="92"/>
                  <a:pt x="71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4" y="91"/>
                  <a:pt x="2" y="90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88"/>
                  <a:pt x="0" y="86"/>
                  <a:pt x="0" y="8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lose/>
                <a:moveTo>
                  <a:pt x="19" y="71"/>
                </a:moveTo>
                <a:cubicBezTo>
                  <a:pt x="19" y="71"/>
                  <a:pt x="19" y="71"/>
                  <a:pt x="19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6" y="71"/>
                  <a:pt x="57" y="70"/>
                  <a:pt x="57" y="69"/>
                </a:cubicBezTo>
                <a:cubicBezTo>
                  <a:pt x="57" y="68"/>
                  <a:pt x="56" y="67"/>
                  <a:pt x="55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8" y="67"/>
                  <a:pt x="17" y="68"/>
                  <a:pt x="17" y="69"/>
                </a:cubicBezTo>
                <a:cubicBezTo>
                  <a:pt x="17" y="70"/>
                  <a:pt x="18" y="71"/>
                  <a:pt x="19" y="71"/>
                </a:cubicBezTo>
                <a:close/>
                <a:moveTo>
                  <a:pt x="19" y="56"/>
                </a:moveTo>
                <a:cubicBezTo>
                  <a:pt x="19" y="56"/>
                  <a:pt x="19" y="56"/>
                  <a:pt x="19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5" y="56"/>
                  <a:pt x="46" y="55"/>
                  <a:pt x="46" y="54"/>
                </a:cubicBezTo>
                <a:cubicBezTo>
                  <a:pt x="46" y="53"/>
                  <a:pt x="45" y="52"/>
                  <a:pt x="44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8" y="52"/>
                  <a:pt x="17" y="53"/>
                  <a:pt x="17" y="54"/>
                </a:cubicBezTo>
                <a:cubicBezTo>
                  <a:pt x="17" y="55"/>
                  <a:pt x="18" y="56"/>
                  <a:pt x="19" y="56"/>
                </a:cubicBezTo>
                <a:close/>
                <a:moveTo>
                  <a:pt x="19" y="41"/>
                </a:moveTo>
                <a:cubicBezTo>
                  <a:pt x="19" y="41"/>
                  <a:pt x="19" y="41"/>
                  <a:pt x="19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2" y="41"/>
                  <a:pt x="63" y="40"/>
                  <a:pt x="63" y="39"/>
                </a:cubicBezTo>
                <a:cubicBezTo>
                  <a:pt x="63" y="38"/>
                  <a:pt x="62" y="37"/>
                  <a:pt x="61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8"/>
                  <a:pt x="17" y="39"/>
                </a:cubicBezTo>
                <a:cubicBezTo>
                  <a:pt x="17" y="40"/>
                  <a:pt x="18" y="41"/>
                  <a:pt x="19" y="41"/>
                </a:cubicBezTo>
                <a:close/>
                <a:moveTo>
                  <a:pt x="49" y="7"/>
                </a:moveTo>
                <a:cubicBezTo>
                  <a:pt x="49" y="7"/>
                  <a:pt x="49" y="7"/>
                  <a:pt x="49" y="7"/>
                </a:cubicBezTo>
                <a:cubicBezTo>
                  <a:pt x="9" y="7"/>
                  <a:pt x="9" y="7"/>
                  <a:pt x="9" y="7"/>
                </a:cubicBezTo>
                <a:cubicBezTo>
                  <a:pt x="8" y="7"/>
                  <a:pt x="8" y="8"/>
                  <a:pt x="7" y="8"/>
                </a:cubicBezTo>
                <a:cubicBezTo>
                  <a:pt x="7" y="8"/>
                  <a:pt x="7" y="9"/>
                  <a:pt x="7" y="10"/>
                </a:cubicBezTo>
                <a:cubicBezTo>
                  <a:pt x="7" y="83"/>
                  <a:pt x="7" y="83"/>
                  <a:pt x="7" y="83"/>
                </a:cubicBezTo>
                <a:cubicBezTo>
                  <a:pt x="7" y="84"/>
                  <a:pt x="7" y="84"/>
                  <a:pt x="7" y="85"/>
                </a:cubicBezTo>
                <a:cubicBezTo>
                  <a:pt x="7" y="85"/>
                  <a:pt x="7" y="85"/>
                  <a:pt x="7" y="85"/>
                </a:cubicBezTo>
                <a:cubicBezTo>
                  <a:pt x="8" y="85"/>
                  <a:pt x="8" y="85"/>
                  <a:pt x="9" y="85"/>
                </a:cubicBezTo>
                <a:cubicBezTo>
                  <a:pt x="71" y="85"/>
                  <a:pt x="71" y="85"/>
                  <a:pt x="71" y="85"/>
                </a:cubicBezTo>
                <a:cubicBezTo>
                  <a:pt x="72" y="85"/>
                  <a:pt x="72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4"/>
                  <a:pt x="73" y="84"/>
                  <a:pt x="73" y="83"/>
                </a:cubicBezTo>
                <a:cubicBezTo>
                  <a:pt x="73" y="32"/>
                  <a:pt x="73" y="32"/>
                  <a:pt x="73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55" y="32"/>
                  <a:pt x="53" y="31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0" y="28"/>
                  <a:pt x="49" y="26"/>
                  <a:pt x="49" y="23"/>
                </a:cubicBezTo>
                <a:cubicBezTo>
                  <a:pt x="49" y="7"/>
                  <a:pt x="49" y="7"/>
                  <a:pt x="49" y="7"/>
                </a:cubicBezTo>
                <a:close/>
                <a:moveTo>
                  <a:pt x="70" y="27"/>
                </a:moveTo>
                <a:cubicBezTo>
                  <a:pt x="70" y="27"/>
                  <a:pt x="70" y="27"/>
                  <a:pt x="70" y="27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4"/>
                  <a:pt x="54" y="25"/>
                  <a:pt x="54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5" y="27"/>
                  <a:pt x="56" y="27"/>
                  <a:pt x="57" y="27"/>
                </a:cubicBezTo>
                <a:cubicBezTo>
                  <a:pt x="70" y="27"/>
                  <a:pt x="70" y="27"/>
                  <a:pt x="70" y="27"/>
                </a:cubicBezTo>
                <a:close/>
              </a:path>
            </a:pathLst>
          </a:custGeom>
          <a:solidFill>
            <a:srgbClr val="42BAD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 rot="16200000">
            <a:off x="7226707" y="4276366"/>
            <a:ext cx="273050" cy="273134"/>
          </a:xfrm>
          <a:custGeom>
            <a:avLst/>
            <a:gdLst>
              <a:gd name="T0" fmla="*/ 87 w 92"/>
              <a:gd name="T1" fmla="*/ 11 h 92"/>
              <a:gd name="T2" fmla="*/ 92 w 92"/>
              <a:gd name="T3" fmla="*/ 22 h 92"/>
              <a:gd name="T4" fmla="*/ 87 w 92"/>
              <a:gd name="T5" fmla="*/ 34 h 92"/>
              <a:gd name="T6" fmla="*/ 74 w 92"/>
              <a:gd name="T7" fmla="*/ 47 h 92"/>
              <a:gd name="T8" fmla="*/ 63 w 92"/>
              <a:gd name="T9" fmla="*/ 52 h 92"/>
              <a:gd name="T10" fmla="*/ 51 w 92"/>
              <a:gd name="T11" fmla="*/ 47 h 92"/>
              <a:gd name="T12" fmla="*/ 46 w 92"/>
              <a:gd name="T13" fmla="*/ 51 h 92"/>
              <a:gd name="T14" fmla="*/ 52 w 92"/>
              <a:gd name="T15" fmla="*/ 63 h 92"/>
              <a:gd name="T16" fmla="*/ 47 w 92"/>
              <a:gd name="T17" fmla="*/ 75 h 92"/>
              <a:gd name="T18" fmla="*/ 22 w 92"/>
              <a:gd name="T19" fmla="*/ 92 h 92"/>
              <a:gd name="T20" fmla="*/ 5 w 92"/>
              <a:gd name="T21" fmla="*/ 81 h 92"/>
              <a:gd name="T22" fmla="*/ 0 w 92"/>
              <a:gd name="T23" fmla="*/ 70 h 92"/>
              <a:gd name="T24" fmla="*/ 5 w 92"/>
              <a:gd name="T25" fmla="*/ 58 h 92"/>
              <a:gd name="T26" fmla="*/ 5 w 92"/>
              <a:gd name="T27" fmla="*/ 58 h 92"/>
              <a:gd name="T28" fmla="*/ 29 w 92"/>
              <a:gd name="T29" fmla="*/ 40 h 92"/>
              <a:gd name="T30" fmla="*/ 41 w 92"/>
              <a:gd name="T31" fmla="*/ 45 h 92"/>
              <a:gd name="T32" fmla="*/ 41 w 92"/>
              <a:gd name="T33" fmla="*/ 46 h 92"/>
              <a:gd name="T34" fmla="*/ 45 w 92"/>
              <a:gd name="T35" fmla="*/ 41 h 92"/>
              <a:gd name="T36" fmla="*/ 40 w 92"/>
              <a:gd name="T37" fmla="*/ 29 h 92"/>
              <a:gd name="T38" fmla="*/ 45 w 92"/>
              <a:gd name="T39" fmla="*/ 18 h 92"/>
              <a:gd name="T40" fmla="*/ 58 w 92"/>
              <a:gd name="T41" fmla="*/ 5 h 92"/>
              <a:gd name="T42" fmla="*/ 81 w 92"/>
              <a:gd name="T43" fmla="*/ 5 h 92"/>
              <a:gd name="T44" fmla="*/ 82 w 92"/>
              <a:gd name="T45" fmla="*/ 16 h 92"/>
              <a:gd name="T46" fmla="*/ 76 w 92"/>
              <a:gd name="T47" fmla="*/ 10 h 92"/>
              <a:gd name="T48" fmla="*/ 70 w 92"/>
              <a:gd name="T49" fmla="*/ 7 h 92"/>
              <a:gd name="T50" fmla="*/ 63 w 92"/>
              <a:gd name="T51" fmla="*/ 10 h 92"/>
              <a:gd name="T52" fmla="*/ 47 w 92"/>
              <a:gd name="T53" fmla="*/ 29 h 92"/>
              <a:gd name="T54" fmla="*/ 50 w 92"/>
              <a:gd name="T55" fmla="*/ 36 h 92"/>
              <a:gd name="T56" fmla="*/ 51 w 92"/>
              <a:gd name="T57" fmla="*/ 36 h 92"/>
              <a:gd name="T58" fmla="*/ 62 w 92"/>
              <a:gd name="T59" fmla="*/ 30 h 92"/>
              <a:gd name="T60" fmla="*/ 56 w 92"/>
              <a:gd name="T61" fmla="*/ 41 h 92"/>
              <a:gd name="T62" fmla="*/ 56 w 92"/>
              <a:gd name="T63" fmla="*/ 42 h 92"/>
              <a:gd name="T64" fmla="*/ 69 w 92"/>
              <a:gd name="T65" fmla="*/ 42 h 92"/>
              <a:gd name="T66" fmla="*/ 82 w 92"/>
              <a:gd name="T67" fmla="*/ 29 h 92"/>
              <a:gd name="T68" fmla="*/ 85 w 92"/>
              <a:gd name="T69" fmla="*/ 22 h 92"/>
              <a:gd name="T70" fmla="*/ 82 w 92"/>
              <a:gd name="T71" fmla="*/ 16 h 92"/>
              <a:gd name="T72" fmla="*/ 42 w 92"/>
              <a:gd name="T73" fmla="*/ 56 h 92"/>
              <a:gd name="T74" fmla="*/ 35 w 92"/>
              <a:gd name="T75" fmla="*/ 62 h 92"/>
              <a:gd name="T76" fmla="*/ 30 w 92"/>
              <a:gd name="T77" fmla="*/ 57 h 92"/>
              <a:gd name="T78" fmla="*/ 36 w 92"/>
              <a:gd name="T79" fmla="*/ 50 h 92"/>
              <a:gd name="T80" fmla="*/ 36 w 92"/>
              <a:gd name="T81" fmla="*/ 50 h 92"/>
              <a:gd name="T82" fmla="*/ 23 w 92"/>
              <a:gd name="T83" fmla="*/ 50 h 92"/>
              <a:gd name="T84" fmla="*/ 10 w 92"/>
              <a:gd name="T85" fmla="*/ 63 h 92"/>
              <a:gd name="T86" fmla="*/ 7 w 92"/>
              <a:gd name="T87" fmla="*/ 70 h 92"/>
              <a:gd name="T88" fmla="*/ 16 w 92"/>
              <a:gd name="T89" fmla="*/ 82 h 92"/>
              <a:gd name="T90" fmla="*/ 29 w 92"/>
              <a:gd name="T91" fmla="*/ 82 h 92"/>
              <a:gd name="T92" fmla="*/ 42 w 92"/>
              <a:gd name="T93" fmla="*/ 70 h 92"/>
              <a:gd name="T94" fmla="*/ 45 w 92"/>
              <a:gd name="T95" fmla="*/ 6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2" h="92">
                <a:moveTo>
                  <a:pt x="81" y="5"/>
                </a:moveTo>
                <a:cubicBezTo>
                  <a:pt x="87" y="11"/>
                  <a:pt x="87" y="11"/>
                  <a:pt x="87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4"/>
                  <a:pt x="92" y="18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2" y="26"/>
                  <a:pt x="91" y="31"/>
                  <a:pt x="87" y="34"/>
                </a:cubicBezTo>
                <a:cubicBezTo>
                  <a:pt x="87" y="34"/>
                  <a:pt x="87" y="34"/>
                  <a:pt x="87" y="34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1" y="50"/>
                  <a:pt x="67" y="52"/>
                  <a:pt x="63" y="52"/>
                </a:cubicBezTo>
                <a:cubicBezTo>
                  <a:pt x="59" y="52"/>
                  <a:pt x="54" y="50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1"/>
                  <a:pt x="46" y="51"/>
                  <a:pt x="46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50" y="54"/>
                  <a:pt x="52" y="59"/>
                  <a:pt x="52" y="63"/>
                </a:cubicBezTo>
                <a:cubicBezTo>
                  <a:pt x="52" y="67"/>
                  <a:pt x="50" y="71"/>
                  <a:pt x="47" y="74"/>
                </a:cubicBezTo>
                <a:cubicBezTo>
                  <a:pt x="47" y="75"/>
                  <a:pt x="47" y="75"/>
                  <a:pt x="47" y="75"/>
                </a:cubicBezTo>
                <a:cubicBezTo>
                  <a:pt x="34" y="87"/>
                  <a:pt x="34" y="87"/>
                  <a:pt x="34" y="87"/>
                </a:cubicBezTo>
                <a:cubicBezTo>
                  <a:pt x="31" y="91"/>
                  <a:pt x="26" y="92"/>
                  <a:pt x="22" y="92"/>
                </a:cubicBezTo>
                <a:cubicBezTo>
                  <a:pt x="18" y="92"/>
                  <a:pt x="14" y="91"/>
                  <a:pt x="11" y="87"/>
                </a:cubicBezTo>
                <a:cubicBezTo>
                  <a:pt x="5" y="81"/>
                  <a:pt x="5" y="81"/>
                  <a:pt x="5" y="81"/>
                </a:cubicBezTo>
                <a:cubicBezTo>
                  <a:pt x="5" y="81"/>
                  <a:pt x="5" y="81"/>
                  <a:pt x="5" y="81"/>
                </a:cubicBezTo>
                <a:cubicBezTo>
                  <a:pt x="1" y="78"/>
                  <a:pt x="0" y="74"/>
                  <a:pt x="0" y="70"/>
                </a:cubicBezTo>
                <a:cubicBezTo>
                  <a:pt x="0" y="66"/>
                  <a:pt x="1" y="61"/>
                  <a:pt x="5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1" y="42"/>
                  <a:pt x="25" y="40"/>
                  <a:pt x="29" y="40"/>
                </a:cubicBezTo>
                <a:cubicBezTo>
                  <a:pt x="33" y="40"/>
                  <a:pt x="38" y="42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6"/>
                  <a:pt x="41" y="46"/>
                </a:cubicBezTo>
                <a:cubicBezTo>
                  <a:pt x="46" y="41"/>
                  <a:pt x="46" y="41"/>
                  <a:pt x="46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2" y="38"/>
                  <a:pt x="40" y="34"/>
                  <a:pt x="40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5"/>
                  <a:pt x="42" y="21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8" y="5"/>
                  <a:pt x="58" y="5"/>
                  <a:pt x="58" y="5"/>
                </a:cubicBezTo>
                <a:cubicBezTo>
                  <a:pt x="61" y="1"/>
                  <a:pt x="66" y="0"/>
                  <a:pt x="70" y="0"/>
                </a:cubicBezTo>
                <a:cubicBezTo>
                  <a:pt x="74" y="0"/>
                  <a:pt x="78" y="1"/>
                  <a:pt x="81" y="5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82" y="16"/>
                </a:moveTo>
                <a:cubicBezTo>
                  <a:pt x="82" y="16"/>
                  <a:pt x="82" y="16"/>
                  <a:pt x="82" y="16"/>
                </a:cubicBezTo>
                <a:cubicBezTo>
                  <a:pt x="76" y="10"/>
                  <a:pt x="76" y="10"/>
                  <a:pt x="76" y="10"/>
                </a:cubicBezTo>
                <a:cubicBezTo>
                  <a:pt x="76" y="10"/>
                  <a:pt x="76" y="10"/>
                  <a:pt x="76" y="10"/>
                </a:cubicBezTo>
                <a:cubicBezTo>
                  <a:pt x="75" y="8"/>
                  <a:pt x="72" y="7"/>
                  <a:pt x="70" y="7"/>
                </a:cubicBezTo>
                <a:cubicBezTo>
                  <a:pt x="67" y="7"/>
                  <a:pt x="65" y="8"/>
                  <a:pt x="63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4"/>
                  <a:pt x="47" y="27"/>
                  <a:pt x="47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32"/>
                  <a:pt x="48" y="34"/>
                  <a:pt x="50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1" y="36"/>
                  <a:pt x="51" y="36"/>
                  <a:pt x="51" y="36"/>
                </a:cubicBezTo>
                <a:cubicBezTo>
                  <a:pt x="57" y="30"/>
                  <a:pt x="57" y="30"/>
                  <a:pt x="57" y="30"/>
                </a:cubicBezTo>
                <a:cubicBezTo>
                  <a:pt x="58" y="29"/>
                  <a:pt x="61" y="29"/>
                  <a:pt x="62" y="30"/>
                </a:cubicBezTo>
                <a:cubicBezTo>
                  <a:pt x="63" y="31"/>
                  <a:pt x="63" y="34"/>
                  <a:pt x="62" y="35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8" y="44"/>
                  <a:pt x="60" y="45"/>
                  <a:pt x="63" y="45"/>
                </a:cubicBezTo>
                <a:cubicBezTo>
                  <a:pt x="65" y="45"/>
                  <a:pt x="68" y="44"/>
                  <a:pt x="69" y="42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27"/>
                  <a:pt x="85" y="25"/>
                  <a:pt x="85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5" y="20"/>
                  <a:pt x="84" y="17"/>
                  <a:pt x="82" y="16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42" y="56"/>
                </a:moveTo>
                <a:cubicBezTo>
                  <a:pt x="42" y="56"/>
                  <a:pt x="42" y="56"/>
                  <a:pt x="42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35" y="62"/>
                  <a:pt x="35" y="62"/>
                  <a:pt x="35" y="62"/>
                </a:cubicBezTo>
                <a:cubicBezTo>
                  <a:pt x="34" y="63"/>
                  <a:pt x="31" y="63"/>
                  <a:pt x="30" y="62"/>
                </a:cubicBezTo>
                <a:cubicBezTo>
                  <a:pt x="29" y="61"/>
                  <a:pt x="29" y="58"/>
                  <a:pt x="30" y="57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4" y="48"/>
                  <a:pt x="32" y="47"/>
                  <a:pt x="29" y="47"/>
                </a:cubicBezTo>
                <a:cubicBezTo>
                  <a:pt x="27" y="47"/>
                  <a:pt x="24" y="48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8" y="65"/>
                  <a:pt x="7" y="67"/>
                  <a:pt x="7" y="70"/>
                </a:cubicBezTo>
                <a:cubicBezTo>
                  <a:pt x="7" y="72"/>
                  <a:pt x="8" y="75"/>
                  <a:pt x="10" y="76"/>
                </a:cubicBezTo>
                <a:cubicBezTo>
                  <a:pt x="16" y="82"/>
                  <a:pt x="16" y="82"/>
                  <a:pt x="16" y="82"/>
                </a:cubicBezTo>
                <a:cubicBezTo>
                  <a:pt x="17" y="84"/>
                  <a:pt x="20" y="85"/>
                  <a:pt x="22" y="85"/>
                </a:cubicBezTo>
                <a:cubicBezTo>
                  <a:pt x="25" y="85"/>
                  <a:pt x="27" y="84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42" y="70"/>
                  <a:pt x="42" y="70"/>
                  <a:pt x="42" y="70"/>
                </a:cubicBezTo>
                <a:cubicBezTo>
                  <a:pt x="42" y="69"/>
                  <a:pt x="42" y="69"/>
                  <a:pt x="42" y="69"/>
                </a:cubicBezTo>
                <a:cubicBezTo>
                  <a:pt x="44" y="68"/>
                  <a:pt x="45" y="65"/>
                  <a:pt x="45" y="63"/>
                </a:cubicBezTo>
                <a:cubicBezTo>
                  <a:pt x="45" y="60"/>
                  <a:pt x="44" y="58"/>
                  <a:pt x="42" y="56"/>
                </a:cubicBezTo>
                <a:close/>
              </a:path>
            </a:pathLst>
          </a:custGeom>
          <a:solidFill>
            <a:srgbClr val="42BAD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 rot="16200000">
            <a:off x="4388474" y="3505463"/>
            <a:ext cx="719137" cy="1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获得成绩</a:t>
            </a:r>
            <a:endParaRPr lang="zh-CN" altLang="en-US" sz="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Rectangle 42"/>
          <p:cNvSpPr>
            <a:spLocks noChangeArrowheads="1"/>
          </p:cNvSpPr>
          <p:nvPr/>
        </p:nvSpPr>
        <p:spPr bwMode="auto">
          <a:xfrm rot="16200000">
            <a:off x="5244400" y="3505463"/>
            <a:ext cx="719137" cy="1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获得</a:t>
            </a:r>
            <a:r>
              <a:rPr lang="zh-CN" altLang="en-US" sz="1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成绩</a:t>
            </a:r>
            <a:endParaRPr lang="zh-CN" altLang="en-US" sz="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Rectangle 43"/>
          <p:cNvSpPr>
            <a:spLocks noChangeArrowheads="1"/>
          </p:cNvSpPr>
          <p:nvPr/>
        </p:nvSpPr>
        <p:spPr bwMode="auto">
          <a:xfrm rot="16200000">
            <a:off x="6146379" y="3505463"/>
            <a:ext cx="719137" cy="1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获得</a:t>
            </a:r>
            <a:r>
              <a:rPr lang="zh-CN" altLang="en-US" sz="1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成绩</a:t>
            </a:r>
            <a:endParaRPr lang="zh-CN" altLang="en-US" sz="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 rot="16200000">
            <a:off x="7035653" y="3505463"/>
            <a:ext cx="719137" cy="1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获得</a:t>
            </a:r>
            <a:r>
              <a:rPr lang="zh-CN" altLang="en-US" sz="1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成绩</a:t>
            </a:r>
            <a:endParaRPr lang="zh-CN" altLang="en-US" sz="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87911" y="2805945"/>
            <a:ext cx="2737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68821" y="2805945"/>
            <a:ext cx="2737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algn="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algn="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algn="r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63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60537" y="476160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重点项目</a:t>
            </a:r>
            <a:endParaRPr lang="zh-CN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21668"/>
          <a:stretch/>
        </p:blipFill>
        <p:spPr>
          <a:xfrm>
            <a:off x="1826628" y="1910691"/>
            <a:ext cx="8705917" cy="27618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827557" y="4286955"/>
            <a:ext cx="1944216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点击添加说明文字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11933" y="4286955"/>
            <a:ext cx="1944216" cy="5760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点击添加说明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96309" y="4286955"/>
            <a:ext cx="194421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点击添加说明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26628" y="4987493"/>
            <a:ext cx="238442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11933" y="4987493"/>
            <a:ext cx="238442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16693" y="4987493"/>
            <a:ext cx="238442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70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33830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10" name="Group 2"/>
          <p:cNvGrpSpPr/>
          <p:nvPr/>
        </p:nvGrpSpPr>
        <p:grpSpPr>
          <a:xfrm>
            <a:off x="3179736" y="3744816"/>
            <a:ext cx="5870695" cy="942919"/>
            <a:chOff x="3104171" y="4411566"/>
            <a:chExt cx="5870695" cy="942919"/>
          </a:xfrm>
        </p:grpSpPr>
        <p:sp>
          <p:nvSpPr>
            <p:cNvPr id="26" name="Freeform 94"/>
            <p:cNvSpPr/>
            <p:nvPr/>
          </p:nvSpPr>
          <p:spPr bwMode="auto">
            <a:xfrm>
              <a:off x="3104171" y="4411566"/>
              <a:ext cx="5870695" cy="227530"/>
            </a:xfrm>
            <a:custGeom>
              <a:avLst/>
              <a:gdLst>
                <a:gd name="T0" fmla="*/ 0 w 2864"/>
                <a:gd name="T1" fmla="*/ 59 h 111"/>
                <a:gd name="T2" fmla="*/ 1437 w 2864"/>
                <a:gd name="T3" fmla="*/ 111 h 111"/>
                <a:gd name="T4" fmla="*/ 2864 w 2864"/>
                <a:gd name="T5" fmla="*/ 59 h 111"/>
                <a:gd name="T6" fmla="*/ 2599 w 2864"/>
                <a:gd name="T7" fmla="*/ 0 h 111"/>
                <a:gd name="T8" fmla="*/ 266 w 2864"/>
                <a:gd name="T9" fmla="*/ 0 h 111"/>
                <a:gd name="T10" fmla="*/ 0 w 2864"/>
                <a:gd name="T11" fmla="*/ 5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4" h="111">
                  <a:moveTo>
                    <a:pt x="0" y="59"/>
                  </a:moveTo>
                  <a:lnTo>
                    <a:pt x="1437" y="111"/>
                  </a:lnTo>
                  <a:lnTo>
                    <a:pt x="2864" y="59"/>
                  </a:lnTo>
                  <a:lnTo>
                    <a:pt x="2599" y="0"/>
                  </a:lnTo>
                  <a:lnTo>
                    <a:pt x="266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5"/>
            <p:cNvSpPr>
              <a:spLocks noChangeArrowheads="1"/>
            </p:cNvSpPr>
            <p:nvPr/>
          </p:nvSpPr>
          <p:spPr bwMode="auto">
            <a:xfrm>
              <a:off x="3104171" y="4532506"/>
              <a:ext cx="5870695" cy="8219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3728599" y="2851093"/>
            <a:ext cx="4767890" cy="1110743"/>
            <a:chOff x="3655574" y="3517843"/>
            <a:chExt cx="4767890" cy="1110743"/>
          </a:xfrm>
        </p:grpSpPr>
        <p:sp>
          <p:nvSpPr>
            <p:cNvPr id="14" name="Freeform 91"/>
            <p:cNvSpPr/>
            <p:nvPr/>
          </p:nvSpPr>
          <p:spPr bwMode="auto">
            <a:xfrm>
              <a:off x="3655574" y="3517843"/>
              <a:ext cx="4767890" cy="204982"/>
            </a:xfrm>
            <a:custGeom>
              <a:avLst/>
              <a:gdLst>
                <a:gd name="T0" fmla="*/ 0 w 2326"/>
                <a:gd name="T1" fmla="*/ 36 h 100"/>
                <a:gd name="T2" fmla="*/ 1168 w 2326"/>
                <a:gd name="T3" fmla="*/ 100 h 100"/>
                <a:gd name="T4" fmla="*/ 2326 w 2326"/>
                <a:gd name="T5" fmla="*/ 36 h 100"/>
                <a:gd name="T6" fmla="*/ 1966 w 2326"/>
                <a:gd name="T7" fmla="*/ 0 h 100"/>
                <a:gd name="T8" fmla="*/ 359 w 2326"/>
                <a:gd name="T9" fmla="*/ 0 h 100"/>
                <a:gd name="T10" fmla="*/ 0 w 2326"/>
                <a:gd name="T11" fmla="*/ 3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6" h="100">
                  <a:moveTo>
                    <a:pt x="0" y="36"/>
                  </a:moveTo>
                  <a:lnTo>
                    <a:pt x="1168" y="100"/>
                  </a:lnTo>
                  <a:lnTo>
                    <a:pt x="2326" y="36"/>
                  </a:lnTo>
                  <a:lnTo>
                    <a:pt x="1966" y="0"/>
                  </a:lnTo>
                  <a:lnTo>
                    <a:pt x="359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Rectangle 92"/>
            <p:cNvSpPr>
              <a:spLocks noChangeArrowheads="1"/>
            </p:cNvSpPr>
            <p:nvPr/>
          </p:nvSpPr>
          <p:spPr bwMode="auto">
            <a:xfrm>
              <a:off x="3655574" y="3591637"/>
              <a:ext cx="4767890" cy="8199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933158" y="2138281"/>
              <a:ext cx="212721" cy="4767889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5007610" y="296282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4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62680" y="4073525"/>
            <a:ext cx="49898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5654675" y="1612265"/>
            <a:ext cx="882015" cy="1287145"/>
            <a:chOff x="2191" y="126"/>
            <a:chExt cx="976" cy="1424"/>
          </a:xfrm>
          <a:solidFill>
            <a:srgbClr val="FFC000"/>
          </a:solidFill>
        </p:grpSpPr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541" y="1102"/>
              <a:ext cx="276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2370" y="126"/>
              <a:ext cx="620" cy="653"/>
            </a:xfrm>
            <a:custGeom>
              <a:avLst/>
              <a:gdLst>
                <a:gd name="T0" fmla="*/ 10 w 261"/>
                <a:gd name="T1" fmla="*/ 0 h 275"/>
                <a:gd name="T2" fmla="*/ 0 w 261"/>
                <a:gd name="T3" fmla="*/ 68 h 275"/>
                <a:gd name="T4" fmla="*/ 130 w 261"/>
                <a:gd name="T5" fmla="*/ 275 h 275"/>
                <a:gd name="T6" fmla="*/ 261 w 261"/>
                <a:gd name="T7" fmla="*/ 68 h 275"/>
                <a:gd name="T8" fmla="*/ 251 w 261"/>
                <a:gd name="T9" fmla="*/ 0 h 275"/>
                <a:gd name="T10" fmla="*/ 10 w 261"/>
                <a:gd name="T1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275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60"/>
                    <a:pt x="53" y="239"/>
                    <a:pt x="130" y="275"/>
                  </a:cubicBezTo>
                  <a:cubicBezTo>
                    <a:pt x="207" y="239"/>
                    <a:pt x="261" y="160"/>
                    <a:pt x="261" y="68"/>
                  </a:cubicBezTo>
                  <a:cubicBezTo>
                    <a:pt x="261" y="44"/>
                    <a:pt x="257" y="22"/>
                    <a:pt x="25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2191" y="157"/>
              <a:ext cx="431" cy="532"/>
            </a:xfrm>
            <a:custGeom>
              <a:avLst/>
              <a:gdLst>
                <a:gd name="T0" fmla="*/ 181 w 181"/>
                <a:gd name="T1" fmla="*/ 224 h 224"/>
                <a:gd name="T2" fmla="*/ 167 w 181"/>
                <a:gd name="T3" fmla="*/ 223 h 224"/>
                <a:gd name="T4" fmla="*/ 0 w 181"/>
                <a:gd name="T5" fmla="*/ 23 h 224"/>
                <a:gd name="T6" fmla="*/ 1 w 181"/>
                <a:gd name="T7" fmla="*/ 11 h 224"/>
                <a:gd name="T8" fmla="*/ 1 w 181"/>
                <a:gd name="T9" fmla="*/ 0 h 224"/>
                <a:gd name="T10" fmla="*/ 181 w 181"/>
                <a:gd name="T11" fmla="*/ 0 h 224"/>
                <a:gd name="T12" fmla="*/ 181 w 181"/>
                <a:gd name="T13" fmla="*/ 224 h 224"/>
                <a:gd name="T14" fmla="*/ 25 w 181"/>
                <a:gd name="T15" fmla="*/ 25 h 224"/>
                <a:gd name="T16" fmla="*/ 156 w 181"/>
                <a:gd name="T17" fmla="*/ 196 h 224"/>
                <a:gd name="T18" fmla="*/ 156 w 181"/>
                <a:gd name="T19" fmla="*/ 25 h 224"/>
                <a:gd name="T20" fmla="*/ 25 w 181"/>
                <a:gd name="T21" fmla="*/ 2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24">
                  <a:moveTo>
                    <a:pt x="181" y="224"/>
                  </a:moveTo>
                  <a:cubicBezTo>
                    <a:pt x="167" y="223"/>
                    <a:pt x="167" y="223"/>
                    <a:pt x="167" y="223"/>
                  </a:cubicBezTo>
                  <a:cubicBezTo>
                    <a:pt x="72" y="212"/>
                    <a:pt x="0" y="127"/>
                    <a:pt x="0" y="23"/>
                  </a:cubicBezTo>
                  <a:cubicBezTo>
                    <a:pt x="0" y="20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24"/>
                    <a:pt x="181" y="224"/>
                    <a:pt x="181" y="224"/>
                  </a:cubicBezTo>
                  <a:close/>
                  <a:moveTo>
                    <a:pt x="25" y="25"/>
                  </a:moveTo>
                  <a:cubicBezTo>
                    <a:pt x="26" y="110"/>
                    <a:pt x="81" y="181"/>
                    <a:pt x="156" y="196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25" y="25"/>
                    <a:pt x="25" y="25"/>
                    <a:pt x="2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2738" y="157"/>
              <a:ext cx="429" cy="532"/>
            </a:xfrm>
            <a:custGeom>
              <a:avLst/>
              <a:gdLst>
                <a:gd name="T0" fmla="*/ 120 w 180"/>
                <a:gd name="T1" fmla="*/ 171 h 224"/>
                <a:gd name="T2" fmla="*/ 13 w 180"/>
                <a:gd name="T3" fmla="*/ 223 h 224"/>
                <a:gd name="T4" fmla="*/ 0 w 180"/>
                <a:gd name="T5" fmla="*/ 224 h 224"/>
                <a:gd name="T6" fmla="*/ 0 w 180"/>
                <a:gd name="T7" fmla="*/ 0 h 224"/>
                <a:gd name="T8" fmla="*/ 179 w 180"/>
                <a:gd name="T9" fmla="*/ 0 h 224"/>
                <a:gd name="T10" fmla="*/ 180 w 180"/>
                <a:gd name="T11" fmla="*/ 12 h 224"/>
                <a:gd name="T12" fmla="*/ 180 w 180"/>
                <a:gd name="T13" fmla="*/ 23 h 224"/>
                <a:gd name="T14" fmla="*/ 120 w 180"/>
                <a:gd name="T15" fmla="*/ 171 h 224"/>
                <a:gd name="T16" fmla="*/ 24 w 180"/>
                <a:gd name="T17" fmla="*/ 196 h 224"/>
                <a:gd name="T18" fmla="*/ 103 w 180"/>
                <a:gd name="T19" fmla="*/ 153 h 224"/>
                <a:gd name="T20" fmla="*/ 155 w 180"/>
                <a:gd name="T21" fmla="*/ 25 h 224"/>
                <a:gd name="T22" fmla="*/ 24 w 180"/>
                <a:gd name="T23" fmla="*/ 25 h 224"/>
                <a:gd name="T24" fmla="*/ 24 w 180"/>
                <a:gd name="T25" fmla="*/ 19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224">
                  <a:moveTo>
                    <a:pt x="120" y="171"/>
                  </a:moveTo>
                  <a:cubicBezTo>
                    <a:pt x="91" y="200"/>
                    <a:pt x="54" y="218"/>
                    <a:pt x="13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6"/>
                    <a:pt x="180" y="20"/>
                    <a:pt x="180" y="23"/>
                  </a:cubicBezTo>
                  <a:cubicBezTo>
                    <a:pt x="180" y="79"/>
                    <a:pt x="158" y="133"/>
                    <a:pt x="120" y="171"/>
                  </a:cubicBezTo>
                  <a:close/>
                  <a:moveTo>
                    <a:pt x="24" y="196"/>
                  </a:moveTo>
                  <a:cubicBezTo>
                    <a:pt x="54" y="190"/>
                    <a:pt x="81" y="175"/>
                    <a:pt x="103" y="153"/>
                  </a:cubicBezTo>
                  <a:cubicBezTo>
                    <a:pt x="136" y="120"/>
                    <a:pt x="155" y="73"/>
                    <a:pt x="15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196"/>
                    <a:pt x="24" y="196"/>
                    <a:pt x="24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2636" y="665"/>
              <a:ext cx="88" cy="5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24"/>
            <p:cNvSpPr/>
            <p:nvPr/>
          </p:nvSpPr>
          <p:spPr bwMode="auto">
            <a:xfrm>
              <a:off x="2439" y="1133"/>
              <a:ext cx="482" cy="66"/>
            </a:xfrm>
            <a:custGeom>
              <a:avLst/>
              <a:gdLst>
                <a:gd name="T0" fmla="*/ 203 w 203"/>
                <a:gd name="T1" fmla="*/ 28 h 28"/>
                <a:gd name="T2" fmla="*/ 203 w 203"/>
                <a:gd name="T3" fmla="*/ 15 h 28"/>
                <a:gd name="T4" fmla="*/ 190 w 203"/>
                <a:gd name="T5" fmla="*/ 0 h 28"/>
                <a:gd name="T6" fmla="*/ 12 w 203"/>
                <a:gd name="T7" fmla="*/ 0 h 28"/>
                <a:gd name="T8" fmla="*/ 0 w 203"/>
                <a:gd name="T9" fmla="*/ 15 h 28"/>
                <a:gd name="T10" fmla="*/ 0 w 203"/>
                <a:gd name="T11" fmla="*/ 28 h 28"/>
                <a:gd name="T12" fmla="*/ 203 w 20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8">
                  <a:moveTo>
                    <a:pt x="203" y="28"/>
                  </a:moveTo>
                  <a:cubicBezTo>
                    <a:pt x="203" y="15"/>
                    <a:pt x="203" y="15"/>
                    <a:pt x="203" y="15"/>
                  </a:cubicBezTo>
                  <a:cubicBezTo>
                    <a:pt x="203" y="7"/>
                    <a:pt x="197" y="0"/>
                    <a:pt x="19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20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5"/>
            <p:cNvSpPr/>
            <p:nvPr/>
          </p:nvSpPr>
          <p:spPr bwMode="auto">
            <a:xfrm>
              <a:off x="2370" y="126"/>
              <a:ext cx="306" cy="976"/>
            </a:xfrm>
            <a:custGeom>
              <a:avLst/>
              <a:gdLst>
                <a:gd name="T0" fmla="*/ 10 w 129"/>
                <a:gd name="T1" fmla="*/ 0 h 411"/>
                <a:gd name="T2" fmla="*/ 0 w 129"/>
                <a:gd name="T3" fmla="*/ 68 h 411"/>
                <a:gd name="T4" fmla="*/ 112 w 129"/>
                <a:gd name="T5" fmla="*/ 265 h 411"/>
                <a:gd name="T6" fmla="*/ 112 w 129"/>
                <a:gd name="T7" fmla="*/ 411 h 411"/>
                <a:gd name="T8" fmla="*/ 129 w 129"/>
                <a:gd name="T9" fmla="*/ 411 h 411"/>
                <a:gd name="T10" fmla="*/ 129 w 129"/>
                <a:gd name="T11" fmla="*/ 227 h 411"/>
                <a:gd name="T12" fmla="*/ 129 w 129"/>
                <a:gd name="T13" fmla="*/ 0 h 411"/>
                <a:gd name="T14" fmla="*/ 10 w 129"/>
                <a:gd name="T15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11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52"/>
                    <a:pt x="45" y="226"/>
                    <a:pt x="112" y="265"/>
                  </a:cubicBezTo>
                  <a:cubicBezTo>
                    <a:pt x="112" y="411"/>
                    <a:pt x="112" y="411"/>
                    <a:pt x="112" y="411"/>
                  </a:cubicBezTo>
                  <a:cubicBezTo>
                    <a:pt x="129" y="411"/>
                    <a:pt x="129" y="411"/>
                    <a:pt x="129" y="411"/>
                  </a:cubicBezTo>
                  <a:cubicBezTo>
                    <a:pt x="129" y="227"/>
                    <a:pt x="129" y="227"/>
                    <a:pt x="129" y="227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6"/>
            <p:cNvSpPr/>
            <p:nvPr/>
          </p:nvSpPr>
          <p:spPr bwMode="auto">
            <a:xfrm>
              <a:off x="2439" y="1133"/>
              <a:ext cx="237" cy="66"/>
            </a:xfrm>
            <a:custGeom>
              <a:avLst/>
              <a:gdLst>
                <a:gd name="T0" fmla="*/ 43 w 100"/>
                <a:gd name="T1" fmla="*/ 0 h 28"/>
                <a:gd name="T2" fmla="*/ 12 w 100"/>
                <a:gd name="T3" fmla="*/ 0 h 28"/>
                <a:gd name="T4" fmla="*/ 0 w 100"/>
                <a:gd name="T5" fmla="*/ 15 h 28"/>
                <a:gd name="T6" fmla="*/ 0 w 100"/>
                <a:gd name="T7" fmla="*/ 28 h 28"/>
                <a:gd name="T8" fmla="*/ 100 w 100"/>
                <a:gd name="T9" fmla="*/ 28 h 28"/>
                <a:gd name="T10" fmla="*/ 100 w 100"/>
                <a:gd name="T11" fmla="*/ 0 h 28"/>
                <a:gd name="T12" fmla="*/ 83 w 100"/>
                <a:gd name="T13" fmla="*/ 0 h 28"/>
                <a:gd name="T14" fmla="*/ 43 w 10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8">
                  <a:moveTo>
                    <a:pt x="4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2541" y="1102"/>
              <a:ext cx="159" cy="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2377" y="1194"/>
              <a:ext cx="604" cy="2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2448" y="1265"/>
              <a:ext cx="462" cy="1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2353" y="1479"/>
              <a:ext cx="652" cy="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114550" y="5184140"/>
            <a:ext cx="80867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0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6" name="Freeform 8"/>
          <p:cNvSpPr/>
          <p:nvPr/>
        </p:nvSpPr>
        <p:spPr bwMode="auto">
          <a:xfrm>
            <a:off x="4399597" y="2044610"/>
            <a:ext cx="2452688" cy="1384727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Freeform 9"/>
          <p:cNvSpPr/>
          <p:nvPr/>
        </p:nvSpPr>
        <p:spPr bwMode="auto">
          <a:xfrm>
            <a:off x="6285547" y="2041433"/>
            <a:ext cx="1397000" cy="2451857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5202872" y="4048654"/>
            <a:ext cx="2487613" cy="1329147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>
            <a:off x="4391661" y="2892597"/>
            <a:ext cx="1336675" cy="2485204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5460047" y="3168907"/>
            <a:ext cx="1074738" cy="10750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6977697" y="4564749"/>
            <a:ext cx="266700" cy="300131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14"/>
          <p:cNvSpPr/>
          <p:nvPr/>
        </p:nvSpPr>
        <p:spPr bwMode="auto">
          <a:xfrm>
            <a:off x="7025323" y="2255812"/>
            <a:ext cx="269875" cy="292190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42BAD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4802822" y="4537754"/>
            <a:ext cx="306388" cy="303306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4840923" y="2252636"/>
            <a:ext cx="227013" cy="300131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637723" y="2617874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 dirty="0">
                <a:solidFill>
                  <a:srgbClr val="F8F8F8"/>
                </a:solidFill>
              </a:rPr>
              <a:t>Option 01</a:t>
            </a:r>
            <a:endParaRPr lang="zh-CN" altLang="en-US" sz="1000" b="1" dirty="0">
              <a:solidFill>
                <a:srgbClr val="F8F8F8"/>
              </a:solidFill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825298" y="2617874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 dirty="0">
                <a:solidFill>
                  <a:srgbClr val="42BAD5"/>
                </a:solidFill>
              </a:rPr>
              <a:t>Option 02</a:t>
            </a:r>
            <a:endParaRPr lang="zh-CN" altLang="zh-CN" sz="1000" b="1">
              <a:solidFill>
                <a:srgbClr val="42BAD5"/>
              </a:solidFill>
            </a:endParaRP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4685348" y="4964923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 dirty="0">
                <a:solidFill>
                  <a:srgbClr val="F8F8F8"/>
                </a:solidFill>
              </a:rPr>
              <a:t>Option 03</a:t>
            </a:r>
            <a:endParaRPr lang="zh-CN" altLang="zh-CN" sz="1000" b="1">
              <a:solidFill>
                <a:srgbClr val="F8F8F8"/>
              </a:solidFill>
            </a:endParaRP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6753860" y="4964923"/>
            <a:ext cx="646112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 dirty="0">
                <a:solidFill>
                  <a:srgbClr val="F8F8F8"/>
                </a:solidFill>
              </a:rPr>
              <a:t>Option 04</a:t>
            </a:r>
            <a:endParaRPr lang="zh-CN" altLang="zh-CN" sz="1000" b="1">
              <a:solidFill>
                <a:srgbClr val="F8F8F8"/>
              </a:solidFill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5551329" y="3598615"/>
            <a:ext cx="895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600" b="1" smtClean="0">
                <a:solidFill>
                  <a:srgbClr val="42BAD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工作描述</a:t>
            </a:r>
            <a:endParaRPr lang="zh-CN" altLang="zh-CN" sz="1600" b="1" dirty="0">
              <a:solidFill>
                <a:srgbClr val="42BAD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025" y="2109897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50025" y="4105207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232137" y="2109897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32137" y="4105207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394199" y="2038424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394199" y="5308674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394199" y="4841949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2394199" y="4375224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394199" y="3906912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394199" y="3440187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2394199" y="2973462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2394199" y="2505149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611686" y="3281437"/>
            <a:ext cx="290513" cy="2032000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3370511" y="2957364"/>
            <a:ext cx="290513" cy="235607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4140449" y="3378274"/>
            <a:ext cx="290513" cy="19351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4910386" y="2417837"/>
            <a:ext cx="290513" cy="2895600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4910386" y="4259337"/>
            <a:ext cx="290513" cy="10541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21" name="TextBox 131"/>
          <p:cNvSpPr txBox="1"/>
          <p:nvPr/>
        </p:nvSpPr>
        <p:spPr>
          <a:xfrm>
            <a:off x="2154133" y="5154687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2" name="TextBox 132"/>
          <p:cNvSpPr txBox="1"/>
          <p:nvPr/>
        </p:nvSpPr>
        <p:spPr>
          <a:xfrm>
            <a:off x="1920095" y="468752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100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3" name="TextBox 133"/>
          <p:cNvSpPr txBox="1"/>
          <p:nvPr/>
        </p:nvSpPr>
        <p:spPr>
          <a:xfrm>
            <a:off x="1920095" y="4220360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200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4" name="TextBox 134"/>
          <p:cNvSpPr txBox="1"/>
          <p:nvPr/>
        </p:nvSpPr>
        <p:spPr>
          <a:xfrm>
            <a:off x="1920095" y="375319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300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5" name="TextBox 135"/>
          <p:cNvSpPr txBox="1"/>
          <p:nvPr/>
        </p:nvSpPr>
        <p:spPr>
          <a:xfrm>
            <a:off x="1920095" y="3286030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400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6" name="TextBox 136"/>
          <p:cNvSpPr txBox="1"/>
          <p:nvPr/>
        </p:nvSpPr>
        <p:spPr>
          <a:xfrm>
            <a:off x="1920095" y="281886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500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7" name="TextBox 137"/>
          <p:cNvSpPr txBox="1"/>
          <p:nvPr/>
        </p:nvSpPr>
        <p:spPr>
          <a:xfrm>
            <a:off x="1920095" y="235170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600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8" name="TextBox 138"/>
          <p:cNvSpPr txBox="1"/>
          <p:nvPr/>
        </p:nvSpPr>
        <p:spPr>
          <a:xfrm>
            <a:off x="1920095" y="188453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ant GardeBook" pitchFamily="50" charset="0"/>
              </a:rPr>
              <a:t>700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ant GardeBook" pitchFamily="50" charset="0"/>
            </a:endParaRPr>
          </a:p>
        </p:txBody>
      </p:sp>
      <p:sp>
        <p:nvSpPr>
          <p:cNvPr id="29" name="TextBox 139"/>
          <p:cNvSpPr txBox="1"/>
          <p:nvPr/>
        </p:nvSpPr>
        <p:spPr>
          <a:xfrm>
            <a:off x="2485072" y="536976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40"/>
          <p:cNvSpPr txBox="1"/>
          <p:nvPr/>
        </p:nvSpPr>
        <p:spPr>
          <a:xfrm>
            <a:off x="3244184" y="536976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41"/>
          <p:cNvSpPr txBox="1"/>
          <p:nvPr/>
        </p:nvSpPr>
        <p:spPr>
          <a:xfrm>
            <a:off x="4013835" y="536976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42"/>
          <p:cNvSpPr txBox="1"/>
          <p:nvPr/>
        </p:nvSpPr>
        <p:spPr>
          <a:xfrm>
            <a:off x="4783772" y="536976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50261" y="2300495"/>
            <a:ext cx="4079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50261" y="4330590"/>
            <a:ext cx="40011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6" name="Rectangle 38"/>
          <p:cNvSpPr/>
          <p:nvPr/>
        </p:nvSpPr>
        <p:spPr>
          <a:xfrm>
            <a:off x="5605290" y="2044610"/>
            <a:ext cx="833738" cy="83395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sp>
        <p:nvSpPr>
          <p:cNvPr id="7" name="Rectangle 43"/>
          <p:cNvSpPr/>
          <p:nvPr/>
        </p:nvSpPr>
        <p:spPr>
          <a:xfrm>
            <a:off x="5605290" y="3320352"/>
            <a:ext cx="833738" cy="83395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sp>
        <p:nvSpPr>
          <p:cNvPr id="8" name="Rectangle 48"/>
          <p:cNvSpPr/>
          <p:nvPr/>
        </p:nvSpPr>
        <p:spPr>
          <a:xfrm>
            <a:off x="5605290" y="4561922"/>
            <a:ext cx="833738" cy="83395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sp>
        <p:nvSpPr>
          <p:cNvPr id="9" name="Freeform 33"/>
          <p:cNvSpPr>
            <a:spLocks noChangeArrowheads="1"/>
          </p:cNvSpPr>
          <p:nvPr/>
        </p:nvSpPr>
        <p:spPr bwMode="auto">
          <a:xfrm>
            <a:off x="5838049" y="2275304"/>
            <a:ext cx="380816" cy="311658"/>
          </a:xfrm>
          <a:custGeom>
            <a:avLst/>
            <a:gdLst>
              <a:gd name="T0" fmla="*/ 604 w 649"/>
              <a:gd name="T1" fmla="*/ 30 h 531"/>
              <a:gd name="T2" fmla="*/ 604 w 649"/>
              <a:gd name="T3" fmla="*/ 30 h 531"/>
              <a:gd name="T4" fmla="*/ 501 w 649"/>
              <a:gd name="T5" fmla="*/ 30 h 531"/>
              <a:gd name="T6" fmla="*/ 207 w 649"/>
              <a:gd name="T7" fmla="*/ 324 h 531"/>
              <a:gd name="T8" fmla="*/ 148 w 649"/>
              <a:gd name="T9" fmla="*/ 251 h 531"/>
              <a:gd name="T10" fmla="*/ 30 w 649"/>
              <a:gd name="T11" fmla="*/ 251 h 531"/>
              <a:gd name="T12" fmla="*/ 30 w 649"/>
              <a:gd name="T13" fmla="*/ 369 h 531"/>
              <a:gd name="T14" fmla="*/ 162 w 649"/>
              <a:gd name="T15" fmla="*/ 486 h 531"/>
              <a:gd name="T16" fmla="*/ 266 w 649"/>
              <a:gd name="T17" fmla="*/ 486 h 531"/>
              <a:gd name="T18" fmla="*/ 604 w 649"/>
              <a:gd name="T19" fmla="*/ 148 h 531"/>
              <a:gd name="T20" fmla="*/ 604 w 649"/>
              <a:gd name="T21" fmla="*/ 30 h 531"/>
              <a:gd name="T22" fmla="*/ 575 w 649"/>
              <a:gd name="T23" fmla="*/ 118 h 531"/>
              <a:gd name="T24" fmla="*/ 575 w 649"/>
              <a:gd name="T25" fmla="*/ 118 h 531"/>
              <a:gd name="T26" fmla="*/ 236 w 649"/>
              <a:gd name="T27" fmla="*/ 457 h 531"/>
              <a:gd name="T28" fmla="*/ 192 w 649"/>
              <a:gd name="T29" fmla="*/ 457 h 531"/>
              <a:gd name="T30" fmla="*/ 59 w 649"/>
              <a:gd name="T31" fmla="*/ 324 h 531"/>
              <a:gd name="T32" fmla="*/ 59 w 649"/>
              <a:gd name="T33" fmla="*/ 280 h 531"/>
              <a:gd name="T34" fmla="*/ 118 w 649"/>
              <a:gd name="T35" fmla="*/ 280 h 531"/>
              <a:gd name="T36" fmla="*/ 207 w 649"/>
              <a:gd name="T37" fmla="*/ 369 h 531"/>
              <a:gd name="T38" fmla="*/ 530 w 649"/>
              <a:gd name="T39" fmla="*/ 59 h 531"/>
              <a:gd name="T40" fmla="*/ 575 w 649"/>
              <a:gd name="T41" fmla="*/ 59 h 531"/>
              <a:gd name="T42" fmla="*/ 575 w 649"/>
              <a:gd name="T43" fmla="*/ 118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9" h="531">
                <a:moveTo>
                  <a:pt x="604" y="30"/>
                </a:moveTo>
                <a:lnTo>
                  <a:pt x="604" y="30"/>
                </a:lnTo>
                <a:cubicBezTo>
                  <a:pt x="575" y="0"/>
                  <a:pt x="530" y="0"/>
                  <a:pt x="501" y="30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148" y="251"/>
                  <a:pt x="148" y="251"/>
                  <a:pt x="148" y="251"/>
                </a:cubicBezTo>
                <a:cubicBezTo>
                  <a:pt x="103" y="207"/>
                  <a:pt x="59" y="207"/>
                  <a:pt x="30" y="251"/>
                </a:cubicBezTo>
                <a:cubicBezTo>
                  <a:pt x="0" y="280"/>
                  <a:pt x="0" y="324"/>
                  <a:pt x="30" y="369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92" y="530"/>
                  <a:pt x="236" y="530"/>
                  <a:pt x="266" y="486"/>
                </a:cubicBezTo>
                <a:cubicBezTo>
                  <a:pt x="604" y="148"/>
                  <a:pt x="604" y="148"/>
                  <a:pt x="604" y="148"/>
                </a:cubicBezTo>
                <a:cubicBezTo>
                  <a:pt x="648" y="118"/>
                  <a:pt x="648" y="59"/>
                  <a:pt x="604" y="30"/>
                </a:cubicBezTo>
                <a:close/>
                <a:moveTo>
                  <a:pt x="575" y="118"/>
                </a:moveTo>
                <a:lnTo>
                  <a:pt x="575" y="118"/>
                </a:lnTo>
                <a:cubicBezTo>
                  <a:pt x="575" y="118"/>
                  <a:pt x="251" y="457"/>
                  <a:pt x="236" y="457"/>
                </a:cubicBezTo>
                <a:cubicBezTo>
                  <a:pt x="221" y="471"/>
                  <a:pt x="207" y="471"/>
                  <a:pt x="192" y="457"/>
                </a:cubicBezTo>
                <a:lnTo>
                  <a:pt x="59" y="324"/>
                </a:lnTo>
                <a:cubicBezTo>
                  <a:pt x="45" y="310"/>
                  <a:pt x="45" y="295"/>
                  <a:pt x="59" y="280"/>
                </a:cubicBezTo>
                <a:cubicBezTo>
                  <a:pt x="74" y="265"/>
                  <a:pt x="103" y="265"/>
                  <a:pt x="118" y="280"/>
                </a:cubicBezTo>
                <a:cubicBezTo>
                  <a:pt x="207" y="369"/>
                  <a:pt x="207" y="369"/>
                  <a:pt x="207" y="369"/>
                </a:cubicBezTo>
                <a:cubicBezTo>
                  <a:pt x="530" y="59"/>
                  <a:pt x="530" y="59"/>
                  <a:pt x="530" y="59"/>
                </a:cubicBezTo>
                <a:cubicBezTo>
                  <a:pt x="545" y="45"/>
                  <a:pt x="560" y="45"/>
                  <a:pt x="575" y="59"/>
                </a:cubicBezTo>
                <a:cubicBezTo>
                  <a:pt x="604" y="74"/>
                  <a:pt x="604" y="103"/>
                  <a:pt x="575" y="1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0" name="Freeform 108"/>
          <p:cNvSpPr>
            <a:spLocks noChangeArrowheads="1"/>
          </p:cNvSpPr>
          <p:nvPr/>
        </p:nvSpPr>
        <p:spPr bwMode="auto">
          <a:xfrm>
            <a:off x="5845283" y="3527418"/>
            <a:ext cx="363507" cy="374422"/>
          </a:xfrm>
          <a:custGeom>
            <a:avLst/>
            <a:gdLst>
              <a:gd name="T0" fmla="*/ 88 w 619"/>
              <a:gd name="T1" fmla="*/ 89 h 634"/>
              <a:gd name="T2" fmla="*/ 88 w 619"/>
              <a:gd name="T3" fmla="*/ 89 h 634"/>
              <a:gd name="T4" fmla="*/ 73 w 619"/>
              <a:gd name="T5" fmla="*/ 103 h 634"/>
              <a:gd name="T6" fmla="*/ 88 w 619"/>
              <a:gd name="T7" fmla="*/ 118 h 634"/>
              <a:gd name="T8" fmla="*/ 118 w 619"/>
              <a:gd name="T9" fmla="*/ 103 h 634"/>
              <a:gd name="T10" fmla="*/ 88 w 619"/>
              <a:gd name="T11" fmla="*/ 89 h 634"/>
              <a:gd name="T12" fmla="*/ 545 w 619"/>
              <a:gd name="T13" fmla="*/ 0 h 634"/>
              <a:gd name="T14" fmla="*/ 545 w 619"/>
              <a:gd name="T15" fmla="*/ 0 h 634"/>
              <a:gd name="T16" fmla="*/ 73 w 619"/>
              <a:gd name="T17" fmla="*/ 0 h 634"/>
              <a:gd name="T18" fmla="*/ 0 w 619"/>
              <a:gd name="T19" fmla="*/ 89 h 634"/>
              <a:gd name="T20" fmla="*/ 0 w 619"/>
              <a:gd name="T21" fmla="*/ 560 h 634"/>
              <a:gd name="T22" fmla="*/ 73 w 619"/>
              <a:gd name="T23" fmla="*/ 633 h 634"/>
              <a:gd name="T24" fmla="*/ 545 w 619"/>
              <a:gd name="T25" fmla="*/ 633 h 634"/>
              <a:gd name="T26" fmla="*/ 618 w 619"/>
              <a:gd name="T27" fmla="*/ 560 h 634"/>
              <a:gd name="T28" fmla="*/ 618 w 619"/>
              <a:gd name="T29" fmla="*/ 89 h 634"/>
              <a:gd name="T30" fmla="*/ 545 w 619"/>
              <a:gd name="T31" fmla="*/ 0 h 634"/>
              <a:gd name="T32" fmla="*/ 589 w 619"/>
              <a:gd name="T33" fmla="*/ 560 h 634"/>
              <a:gd name="T34" fmla="*/ 589 w 619"/>
              <a:gd name="T35" fmla="*/ 560 h 634"/>
              <a:gd name="T36" fmla="*/ 545 w 619"/>
              <a:gd name="T37" fmla="*/ 589 h 634"/>
              <a:gd name="T38" fmla="*/ 73 w 619"/>
              <a:gd name="T39" fmla="*/ 589 h 634"/>
              <a:gd name="T40" fmla="*/ 29 w 619"/>
              <a:gd name="T41" fmla="*/ 560 h 634"/>
              <a:gd name="T42" fmla="*/ 29 w 619"/>
              <a:gd name="T43" fmla="*/ 206 h 634"/>
              <a:gd name="T44" fmla="*/ 589 w 619"/>
              <a:gd name="T45" fmla="*/ 206 h 634"/>
              <a:gd name="T46" fmla="*/ 589 w 619"/>
              <a:gd name="T47" fmla="*/ 560 h 634"/>
              <a:gd name="T48" fmla="*/ 589 w 619"/>
              <a:gd name="T49" fmla="*/ 162 h 634"/>
              <a:gd name="T50" fmla="*/ 589 w 619"/>
              <a:gd name="T51" fmla="*/ 162 h 634"/>
              <a:gd name="T52" fmla="*/ 29 w 619"/>
              <a:gd name="T53" fmla="*/ 162 h 634"/>
              <a:gd name="T54" fmla="*/ 29 w 619"/>
              <a:gd name="T55" fmla="*/ 89 h 634"/>
              <a:gd name="T56" fmla="*/ 73 w 619"/>
              <a:gd name="T57" fmla="*/ 44 h 634"/>
              <a:gd name="T58" fmla="*/ 545 w 619"/>
              <a:gd name="T59" fmla="*/ 44 h 634"/>
              <a:gd name="T60" fmla="*/ 589 w 619"/>
              <a:gd name="T61" fmla="*/ 89 h 634"/>
              <a:gd name="T62" fmla="*/ 589 w 619"/>
              <a:gd name="T63" fmla="*/ 162 h 634"/>
              <a:gd name="T64" fmla="*/ 250 w 619"/>
              <a:gd name="T65" fmla="*/ 89 h 634"/>
              <a:gd name="T66" fmla="*/ 250 w 619"/>
              <a:gd name="T67" fmla="*/ 89 h 634"/>
              <a:gd name="T68" fmla="*/ 235 w 619"/>
              <a:gd name="T69" fmla="*/ 103 h 634"/>
              <a:gd name="T70" fmla="*/ 250 w 619"/>
              <a:gd name="T71" fmla="*/ 118 h 634"/>
              <a:gd name="T72" fmla="*/ 265 w 619"/>
              <a:gd name="T73" fmla="*/ 103 h 634"/>
              <a:gd name="T74" fmla="*/ 250 w 619"/>
              <a:gd name="T75" fmla="*/ 89 h 634"/>
              <a:gd name="T76" fmla="*/ 177 w 619"/>
              <a:gd name="T77" fmla="*/ 89 h 634"/>
              <a:gd name="T78" fmla="*/ 177 w 619"/>
              <a:gd name="T79" fmla="*/ 89 h 634"/>
              <a:gd name="T80" fmla="*/ 147 w 619"/>
              <a:gd name="T81" fmla="*/ 103 h 634"/>
              <a:gd name="T82" fmla="*/ 177 w 619"/>
              <a:gd name="T83" fmla="*/ 118 h 634"/>
              <a:gd name="T84" fmla="*/ 191 w 619"/>
              <a:gd name="T85" fmla="*/ 103 h 634"/>
              <a:gd name="T86" fmla="*/ 177 w 619"/>
              <a:gd name="T87" fmla="*/ 8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1" name="Freeform 216"/>
          <p:cNvSpPr>
            <a:spLocks noEditPoints="1"/>
          </p:cNvSpPr>
          <p:nvPr/>
        </p:nvSpPr>
        <p:spPr bwMode="auto">
          <a:xfrm>
            <a:off x="5863125" y="4800144"/>
            <a:ext cx="318068" cy="320315"/>
          </a:xfrm>
          <a:custGeom>
            <a:avLst/>
            <a:gdLst>
              <a:gd name="T0" fmla="*/ 68 w 68"/>
              <a:gd name="T1" fmla="*/ 34 h 68"/>
              <a:gd name="T2" fmla="*/ 34 w 68"/>
              <a:gd name="T3" fmla="*/ 68 h 68"/>
              <a:gd name="T4" fmla="*/ 0 w 68"/>
              <a:gd name="T5" fmla="*/ 34 h 68"/>
              <a:gd name="T6" fmla="*/ 34 w 68"/>
              <a:gd name="T7" fmla="*/ 0 h 68"/>
              <a:gd name="T8" fmla="*/ 68 w 68"/>
              <a:gd name="T9" fmla="*/ 34 h 68"/>
              <a:gd name="T10" fmla="*/ 15 w 68"/>
              <a:gd name="T11" fmla="*/ 40 h 68"/>
              <a:gd name="T12" fmla="*/ 14 w 68"/>
              <a:gd name="T13" fmla="*/ 34 h 68"/>
              <a:gd name="T14" fmla="*/ 15 w 68"/>
              <a:gd name="T15" fmla="*/ 27 h 68"/>
              <a:gd name="T16" fmla="*/ 8 w 68"/>
              <a:gd name="T17" fmla="*/ 20 h 68"/>
              <a:gd name="T18" fmla="*/ 5 w 68"/>
              <a:gd name="T19" fmla="*/ 34 h 68"/>
              <a:gd name="T20" fmla="*/ 8 w 68"/>
              <a:gd name="T21" fmla="*/ 47 h 68"/>
              <a:gd name="T22" fmla="*/ 15 w 68"/>
              <a:gd name="T23" fmla="*/ 40 h 68"/>
              <a:gd name="T24" fmla="*/ 48 w 68"/>
              <a:gd name="T25" fmla="*/ 34 h 68"/>
              <a:gd name="T26" fmla="*/ 34 w 68"/>
              <a:gd name="T27" fmla="*/ 19 h 68"/>
              <a:gd name="T28" fmla="*/ 19 w 68"/>
              <a:gd name="T29" fmla="*/ 34 h 68"/>
              <a:gd name="T30" fmla="*/ 34 w 68"/>
              <a:gd name="T31" fmla="*/ 48 h 68"/>
              <a:gd name="T32" fmla="*/ 48 w 68"/>
              <a:gd name="T33" fmla="*/ 34 h 68"/>
              <a:gd name="T34" fmla="*/ 20 w 68"/>
              <a:gd name="T35" fmla="*/ 8 h 68"/>
              <a:gd name="T36" fmla="*/ 27 w 68"/>
              <a:gd name="T37" fmla="*/ 15 h 68"/>
              <a:gd name="T38" fmla="*/ 34 w 68"/>
              <a:gd name="T39" fmla="*/ 14 h 68"/>
              <a:gd name="T40" fmla="*/ 40 w 68"/>
              <a:gd name="T41" fmla="*/ 15 h 68"/>
              <a:gd name="T42" fmla="*/ 47 w 68"/>
              <a:gd name="T43" fmla="*/ 8 h 68"/>
              <a:gd name="T44" fmla="*/ 34 w 68"/>
              <a:gd name="T45" fmla="*/ 5 h 68"/>
              <a:gd name="T46" fmla="*/ 20 w 68"/>
              <a:gd name="T47" fmla="*/ 8 h 68"/>
              <a:gd name="T48" fmla="*/ 47 w 68"/>
              <a:gd name="T49" fmla="*/ 59 h 68"/>
              <a:gd name="T50" fmla="*/ 40 w 68"/>
              <a:gd name="T51" fmla="*/ 52 h 68"/>
              <a:gd name="T52" fmla="*/ 34 w 68"/>
              <a:gd name="T53" fmla="*/ 53 h 68"/>
              <a:gd name="T54" fmla="*/ 27 w 68"/>
              <a:gd name="T55" fmla="*/ 52 h 68"/>
              <a:gd name="T56" fmla="*/ 20 w 68"/>
              <a:gd name="T57" fmla="*/ 59 h 68"/>
              <a:gd name="T58" fmla="*/ 34 w 68"/>
              <a:gd name="T59" fmla="*/ 63 h 68"/>
              <a:gd name="T60" fmla="*/ 47 w 68"/>
              <a:gd name="T61" fmla="*/ 59 h 68"/>
              <a:gd name="T62" fmla="*/ 60 w 68"/>
              <a:gd name="T63" fmla="*/ 47 h 68"/>
              <a:gd name="T64" fmla="*/ 63 w 68"/>
              <a:gd name="T65" fmla="*/ 34 h 68"/>
              <a:gd name="T66" fmla="*/ 60 w 68"/>
              <a:gd name="T67" fmla="*/ 20 h 68"/>
              <a:gd name="T68" fmla="*/ 52 w 68"/>
              <a:gd name="T69" fmla="*/ 27 h 68"/>
              <a:gd name="T70" fmla="*/ 53 w 68"/>
              <a:gd name="T71" fmla="*/ 34 h 68"/>
              <a:gd name="T72" fmla="*/ 52 w 68"/>
              <a:gd name="T73" fmla="*/ 40 h 68"/>
              <a:gd name="T74" fmla="*/ 60 w 68"/>
              <a:gd name="T75" fmla="*/ 47 h 6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797" tIns="121899" rIns="243797" bIns="121899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8365" y="190510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7272" y="3242850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38365" y="4231827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6" name="Oval 27"/>
          <p:cNvSpPr>
            <a:spLocks noChangeArrowheads="1"/>
          </p:cNvSpPr>
          <p:nvPr/>
        </p:nvSpPr>
        <p:spPr bwMode="auto">
          <a:xfrm>
            <a:off x="2095028" y="2134499"/>
            <a:ext cx="590550" cy="5875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Oval 28"/>
          <p:cNvSpPr>
            <a:spLocks noChangeArrowheads="1"/>
          </p:cNvSpPr>
          <p:nvPr/>
        </p:nvSpPr>
        <p:spPr bwMode="auto">
          <a:xfrm>
            <a:off x="2095028" y="3020597"/>
            <a:ext cx="590550" cy="589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2095028" y="3908284"/>
            <a:ext cx="590550" cy="5891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Oval 30"/>
          <p:cNvSpPr>
            <a:spLocks noChangeArrowheads="1"/>
          </p:cNvSpPr>
          <p:nvPr/>
        </p:nvSpPr>
        <p:spPr bwMode="auto">
          <a:xfrm>
            <a:off x="2095028" y="4795970"/>
            <a:ext cx="590550" cy="589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reeform 31"/>
          <p:cNvSpPr/>
          <p:nvPr/>
        </p:nvSpPr>
        <p:spPr bwMode="auto">
          <a:xfrm>
            <a:off x="1883891" y="1923297"/>
            <a:ext cx="1012825" cy="3673020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reeform 32"/>
          <p:cNvSpPr/>
          <p:nvPr/>
        </p:nvSpPr>
        <p:spPr bwMode="auto">
          <a:xfrm>
            <a:off x="2795116" y="2231366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33"/>
          <p:cNvSpPr/>
          <p:nvPr/>
        </p:nvSpPr>
        <p:spPr bwMode="auto">
          <a:xfrm>
            <a:off x="1733079" y="3115877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34"/>
          <p:cNvSpPr/>
          <p:nvPr/>
        </p:nvSpPr>
        <p:spPr bwMode="auto">
          <a:xfrm>
            <a:off x="1733079" y="4891249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35"/>
          <p:cNvSpPr/>
          <p:nvPr/>
        </p:nvSpPr>
        <p:spPr bwMode="auto">
          <a:xfrm>
            <a:off x="2795116" y="4003563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" name="Group 50"/>
          <p:cNvGrpSpPr/>
          <p:nvPr/>
        </p:nvGrpSpPr>
        <p:grpSpPr bwMode="auto">
          <a:xfrm>
            <a:off x="2285528" y="3207979"/>
            <a:ext cx="227012" cy="215967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2302991" y="2302825"/>
            <a:ext cx="195263" cy="268371"/>
            <a:chOff x="2820" y="838"/>
            <a:chExt cx="123" cy="169"/>
          </a:xfrm>
        </p:grpSpPr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51"/>
          <p:cNvGrpSpPr/>
          <p:nvPr/>
        </p:nvGrpSpPr>
        <p:grpSpPr bwMode="auto">
          <a:xfrm>
            <a:off x="2272828" y="4116310"/>
            <a:ext cx="215900" cy="174679"/>
            <a:chOff x="2801" y="1980"/>
            <a:chExt cx="136" cy="110"/>
          </a:xfrm>
        </p:grpSpPr>
        <p:sp>
          <p:nvSpPr>
            <p:cNvPr id="26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52"/>
          <p:cNvGrpSpPr/>
          <p:nvPr/>
        </p:nvGrpSpPr>
        <p:grpSpPr bwMode="auto">
          <a:xfrm>
            <a:off x="2317278" y="4969061"/>
            <a:ext cx="177800" cy="242962"/>
            <a:chOff x="2829" y="2517"/>
            <a:chExt cx="112" cy="153"/>
          </a:xfrm>
        </p:grpSpPr>
        <p:sp>
          <p:nvSpPr>
            <p:cNvPr id="29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355348" y="2075725"/>
            <a:ext cx="78079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55348" y="3667791"/>
            <a:ext cx="78079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50904" y="5140564"/>
            <a:ext cx="40011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H="1" flipV="1">
            <a:off x="4147503" y="2824296"/>
            <a:ext cx="1128712" cy="56183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 flipH="1" flipV="1">
            <a:off x="6975477" y="4026404"/>
            <a:ext cx="1105853" cy="541505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headEnd type="oval" w="sm" len="sm"/>
            <a:tailEnd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V="1">
            <a:off x="6975476" y="2824296"/>
            <a:ext cx="1077278" cy="56183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 flipV="1">
            <a:off x="4176080" y="4026404"/>
            <a:ext cx="1115377" cy="560561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headEnd type="oval" w="sm" len="sm"/>
            <a:tailEnd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5862848" y="2033777"/>
            <a:ext cx="503140" cy="5032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6827569" y="2448578"/>
            <a:ext cx="504378" cy="5032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7259953" y="3449153"/>
            <a:ext cx="503140" cy="5032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4465742" y="3449153"/>
            <a:ext cx="503140" cy="5032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4874469" y="4396208"/>
            <a:ext cx="503140" cy="5032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6827569" y="4396208"/>
            <a:ext cx="504378" cy="5032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4874469" y="2448578"/>
            <a:ext cx="503140" cy="5032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reeform 22"/>
          <p:cNvSpPr/>
          <p:nvPr/>
        </p:nvSpPr>
        <p:spPr bwMode="auto">
          <a:xfrm>
            <a:off x="5997927" y="2180179"/>
            <a:ext cx="232980" cy="211977"/>
          </a:xfrm>
          <a:custGeom>
            <a:avLst/>
            <a:gdLst>
              <a:gd name="T0" fmla="*/ 94 w 94"/>
              <a:gd name="T1" fmla="*/ 43 h 86"/>
              <a:gd name="T2" fmla="*/ 94 w 94"/>
              <a:gd name="T3" fmla="*/ 9 h 86"/>
              <a:gd name="T4" fmla="*/ 82 w 94"/>
              <a:gd name="T5" fmla="*/ 21 h 86"/>
              <a:gd name="T6" fmla="*/ 44 w 94"/>
              <a:gd name="T7" fmla="*/ 0 h 86"/>
              <a:gd name="T8" fmla="*/ 0 w 94"/>
              <a:gd name="T9" fmla="*/ 43 h 86"/>
              <a:gd name="T10" fmla="*/ 44 w 94"/>
              <a:gd name="T11" fmla="*/ 86 h 86"/>
              <a:gd name="T12" fmla="*/ 83 w 94"/>
              <a:gd name="T13" fmla="*/ 63 h 86"/>
              <a:gd name="T14" fmla="*/ 73 w 94"/>
              <a:gd name="T15" fmla="*/ 53 h 86"/>
              <a:gd name="T16" fmla="*/ 44 w 94"/>
              <a:gd name="T17" fmla="*/ 72 h 86"/>
              <a:gd name="T18" fmla="*/ 14 w 94"/>
              <a:gd name="T19" fmla="*/ 43 h 86"/>
              <a:gd name="T20" fmla="*/ 44 w 94"/>
              <a:gd name="T21" fmla="*/ 14 h 86"/>
              <a:gd name="T22" fmla="*/ 71 w 94"/>
              <a:gd name="T23" fmla="*/ 31 h 86"/>
              <a:gd name="T24" fmla="*/ 58 w 94"/>
              <a:gd name="T25" fmla="*/ 43 h 86"/>
              <a:gd name="T26" fmla="*/ 94 w 94"/>
              <a:gd name="T27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86">
                <a:moveTo>
                  <a:pt x="94" y="43"/>
                </a:moveTo>
                <a:cubicBezTo>
                  <a:pt x="94" y="9"/>
                  <a:pt x="94" y="9"/>
                  <a:pt x="94" y="9"/>
                </a:cubicBezTo>
                <a:cubicBezTo>
                  <a:pt x="82" y="21"/>
                  <a:pt x="82" y="21"/>
                  <a:pt x="82" y="21"/>
                </a:cubicBezTo>
                <a:cubicBezTo>
                  <a:pt x="74" y="8"/>
                  <a:pt x="60" y="0"/>
                  <a:pt x="44" y="0"/>
                </a:cubicBezTo>
                <a:cubicBezTo>
                  <a:pt x="20" y="0"/>
                  <a:pt x="0" y="19"/>
                  <a:pt x="0" y="43"/>
                </a:cubicBezTo>
                <a:cubicBezTo>
                  <a:pt x="0" y="67"/>
                  <a:pt x="20" y="86"/>
                  <a:pt x="44" y="86"/>
                </a:cubicBezTo>
                <a:cubicBezTo>
                  <a:pt x="61" y="86"/>
                  <a:pt x="76" y="77"/>
                  <a:pt x="83" y="63"/>
                </a:cubicBezTo>
                <a:cubicBezTo>
                  <a:pt x="73" y="53"/>
                  <a:pt x="73" y="53"/>
                  <a:pt x="73" y="53"/>
                </a:cubicBezTo>
                <a:cubicBezTo>
                  <a:pt x="68" y="64"/>
                  <a:pt x="57" y="72"/>
                  <a:pt x="44" y="72"/>
                </a:cubicBezTo>
                <a:cubicBezTo>
                  <a:pt x="27" y="72"/>
                  <a:pt x="14" y="59"/>
                  <a:pt x="14" y="43"/>
                </a:cubicBezTo>
                <a:cubicBezTo>
                  <a:pt x="14" y="27"/>
                  <a:pt x="27" y="14"/>
                  <a:pt x="44" y="14"/>
                </a:cubicBezTo>
                <a:cubicBezTo>
                  <a:pt x="56" y="14"/>
                  <a:pt x="67" y="21"/>
                  <a:pt x="71" y="31"/>
                </a:cubicBezTo>
                <a:cubicBezTo>
                  <a:pt x="58" y="43"/>
                  <a:pt x="58" y="43"/>
                  <a:pt x="58" y="43"/>
                </a:cubicBezTo>
                <a:lnTo>
                  <a:pt x="94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reeform 23"/>
          <p:cNvSpPr/>
          <p:nvPr/>
        </p:nvSpPr>
        <p:spPr bwMode="auto">
          <a:xfrm>
            <a:off x="6953972" y="2583698"/>
            <a:ext cx="251570" cy="233052"/>
          </a:xfrm>
          <a:custGeom>
            <a:avLst/>
            <a:gdLst>
              <a:gd name="T0" fmla="*/ 101 w 203"/>
              <a:gd name="T1" fmla="*/ 16 h 188"/>
              <a:gd name="T2" fmla="*/ 95 w 203"/>
              <a:gd name="T3" fmla="*/ 20 h 188"/>
              <a:gd name="T4" fmla="*/ 123 w 203"/>
              <a:gd name="T5" fmla="*/ 76 h 188"/>
              <a:gd name="T6" fmla="*/ 171 w 203"/>
              <a:gd name="T7" fmla="*/ 82 h 188"/>
              <a:gd name="T8" fmla="*/ 135 w 203"/>
              <a:gd name="T9" fmla="*/ 114 h 188"/>
              <a:gd name="T10" fmla="*/ 143 w 203"/>
              <a:gd name="T11" fmla="*/ 162 h 188"/>
              <a:gd name="T12" fmla="*/ 101 w 203"/>
              <a:gd name="T13" fmla="*/ 140 h 188"/>
              <a:gd name="T14" fmla="*/ 60 w 203"/>
              <a:gd name="T15" fmla="*/ 162 h 188"/>
              <a:gd name="T16" fmla="*/ 68 w 203"/>
              <a:gd name="T17" fmla="*/ 114 h 188"/>
              <a:gd name="T18" fmla="*/ 32 w 203"/>
              <a:gd name="T19" fmla="*/ 82 h 188"/>
              <a:gd name="T20" fmla="*/ 80 w 203"/>
              <a:gd name="T21" fmla="*/ 76 h 188"/>
              <a:gd name="T22" fmla="*/ 107 w 203"/>
              <a:gd name="T23" fmla="*/ 20 h 188"/>
              <a:gd name="T24" fmla="*/ 101 w 203"/>
              <a:gd name="T25" fmla="*/ 16 h 188"/>
              <a:gd name="T26" fmla="*/ 95 w 203"/>
              <a:gd name="T27" fmla="*/ 20 h 188"/>
              <a:gd name="T28" fmla="*/ 101 w 203"/>
              <a:gd name="T29" fmla="*/ 16 h 188"/>
              <a:gd name="T30" fmla="*/ 95 w 203"/>
              <a:gd name="T31" fmla="*/ 14 h 188"/>
              <a:gd name="T32" fmla="*/ 70 w 203"/>
              <a:gd name="T33" fmla="*/ 62 h 188"/>
              <a:gd name="T34" fmla="*/ 0 w 203"/>
              <a:gd name="T35" fmla="*/ 72 h 188"/>
              <a:gd name="T36" fmla="*/ 52 w 203"/>
              <a:gd name="T37" fmla="*/ 120 h 188"/>
              <a:gd name="T38" fmla="*/ 40 w 203"/>
              <a:gd name="T39" fmla="*/ 188 h 188"/>
              <a:gd name="T40" fmla="*/ 101 w 203"/>
              <a:gd name="T41" fmla="*/ 156 h 188"/>
              <a:gd name="T42" fmla="*/ 163 w 203"/>
              <a:gd name="T43" fmla="*/ 188 h 188"/>
              <a:gd name="T44" fmla="*/ 151 w 203"/>
              <a:gd name="T45" fmla="*/ 120 h 188"/>
              <a:gd name="T46" fmla="*/ 203 w 203"/>
              <a:gd name="T47" fmla="*/ 72 h 188"/>
              <a:gd name="T48" fmla="*/ 133 w 203"/>
              <a:gd name="T49" fmla="*/ 62 h 188"/>
              <a:gd name="T50" fmla="*/ 101 w 203"/>
              <a:gd name="T51" fmla="*/ 0 h 188"/>
              <a:gd name="T52" fmla="*/ 95 w 203"/>
              <a:gd name="T53" fmla="*/ 14 h 188"/>
              <a:gd name="T54" fmla="*/ 101 w 203"/>
              <a:gd name="T55" fmla="*/ 1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" h="188">
                <a:moveTo>
                  <a:pt x="101" y="16"/>
                </a:moveTo>
                <a:lnTo>
                  <a:pt x="95" y="20"/>
                </a:lnTo>
                <a:lnTo>
                  <a:pt x="123" y="76"/>
                </a:lnTo>
                <a:lnTo>
                  <a:pt x="171" y="82"/>
                </a:lnTo>
                <a:lnTo>
                  <a:pt x="135" y="114"/>
                </a:lnTo>
                <a:lnTo>
                  <a:pt x="143" y="162"/>
                </a:lnTo>
                <a:lnTo>
                  <a:pt x="101" y="140"/>
                </a:lnTo>
                <a:lnTo>
                  <a:pt x="60" y="162"/>
                </a:lnTo>
                <a:lnTo>
                  <a:pt x="68" y="114"/>
                </a:lnTo>
                <a:lnTo>
                  <a:pt x="32" y="82"/>
                </a:lnTo>
                <a:lnTo>
                  <a:pt x="80" y="76"/>
                </a:lnTo>
                <a:lnTo>
                  <a:pt x="107" y="20"/>
                </a:lnTo>
                <a:lnTo>
                  <a:pt x="101" y="16"/>
                </a:lnTo>
                <a:lnTo>
                  <a:pt x="95" y="20"/>
                </a:lnTo>
                <a:lnTo>
                  <a:pt x="101" y="16"/>
                </a:lnTo>
                <a:lnTo>
                  <a:pt x="95" y="14"/>
                </a:lnTo>
                <a:lnTo>
                  <a:pt x="70" y="62"/>
                </a:lnTo>
                <a:lnTo>
                  <a:pt x="0" y="72"/>
                </a:lnTo>
                <a:lnTo>
                  <a:pt x="52" y="120"/>
                </a:lnTo>
                <a:lnTo>
                  <a:pt x="40" y="188"/>
                </a:lnTo>
                <a:lnTo>
                  <a:pt x="101" y="156"/>
                </a:lnTo>
                <a:lnTo>
                  <a:pt x="163" y="188"/>
                </a:lnTo>
                <a:lnTo>
                  <a:pt x="151" y="120"/>
                </a:lnTo>
                <a:lnTo>
                  <a:pt x="203" y="72"/>
                </a:lnTo>
                <a:lnTo>
                  <a:pt x="133" y="62"/>
                </a:lnTo>
                <a:lnTo>
                  <a:pt x="101" y="0"/>
                </a:lnTo>
                <a:lnTo>
                  <a:pt x="95" y="14"/>
                </a:lnTo>
                <a:lnTo>
                  <a:pt x="101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" name="Group 40"/>
          <p:cNvGrpSpPr/>
          <p:nvPr/>
        </p:nvGrpSpPr>
        <p:grpSpPr bwMode="auto">
          <a:xfrm>
            <a:off x="5039407" y="2603532"/>
            <a:ext cx="204476" cy="193384"/>
            <a:chOff x="2143" y="1118"/>
            <a:chExt cx="165" cy="156"/>
          </a:xfrm>
        </p:grpSpPr>
        <p:sp>
          <p:nvSpPr>
            <p:cNvPr id="22" name="Freeform 24"/>
            <p:cNvSpPr/>
            <p:nvPr/>
          </p:nvSpPr>
          <p:spPr bwMode="auto">
            <a:xfrm>
              <a:off x="2231" y="1174"/>
              <a:ext cx="77" cy="76"/>
            </a:xfrm>
            <a:custGeom>
              <a:avLst/>
              <a:gdLst>
                <a:gd name="T0" fmla="*/ 33 w 39"/>
                <a:gd name="T1" fmla="*/ 13 h 38"/>
                <a:gd name="T2" fmla="*/ 25 w 39"/>
                <a:gd name="T3" fmla="*/ 13 h 38"/>
                <a:gd name="T4" fmla="*/ 25 w 39"/>
                <a:gd name="T5" fmla="*/ 6 h 38"/>
                <a:gd name="T6" fmla="*/ 19 w 39"/>
                <a:gd name="T7" fmla="*/ 0 h 38"/>
                <a:gd name="T8" fmla="*/ 13 w 39"/>
                <a:gd name="T9" fmla="*/ 6 h 38"/>
                <a:gd name="T10" fmla="*/ 13 w 39"/>
                <a:gd name="T11" fmla="*/ 13 h 38"/>
                <a:gd name="T12" fmla="*/ 6 w 39"/>
                <a:gd name="T13" fmla="*/ 13 h 38"/>
                <a:gd name="T14" fmla="*/ 0 w 39"/>
                <a:gd name="T15" fmla="*/ 19 h 38"/>
                <a:gd name="T16" fmla="*/ 6 w 39"/>
                <a:gd name="T17" fmla="*/ 25 h 38"/>
                <a:gd name="T18" fmla="*/ 13 w 39"/>
                <a:gd name="T19" fmla="*/ 25 h 38"/>
                <a:gd name="T20" fmla="*/ 13 w 39"/>
                <a:gd name="T21" fmla="*/ 32 h 38"/>
                <a:gd name="T22" fmla="*/ 19 w 39"/>
                <a:gd name="T23" fmla="*/ 38 h 38"/>
                <a:gd name="T24" fmla="*/ 25 w 39"/>
                <a:gd name="T25" fmla="*/ 32 h 38"/>
                <a:gd name="T26" fmla="*/ 25 w 39"/>
                <a:gd name="T27" fmla="*/ 25 h 38"/>
                <a:gd name="T28" fmla="*/ 33 w 39"/>
                <a:gd name="T29" fmla="*/ 25 h 38"/>
                <a:gd name="T30" fmla="*/ 39 w 39"/>
                <a:gd name="T31" fmla="*/ 19 h 38"/>
                <a:gd name="T32" fmla="*/ 33 w 39"/>
                <a:gd name="T3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33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3"/>
                    <a:pt x="23" y="0"/>
                    <a:pt x="19" y="0"/>
                  </a:cubicBezTo>
                  <a:cubicBezTo>
                    <a:pt x="16" y="0"/>
                    <a:pt x="13" y="3"/>
                    <a:pt x="13" y="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2"/>
                    <a:pt x="2" y="25"/>
                    <a:pt x="6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6" y="38"/>
                    <a:pt x="19" y="38"/>
                  </a:cubicBezTo>
                  <a:cubicBezTo>
                    <a:pt x="23" y="38"/>
                    <a:pt x="25" y="36"/>
                    <a:pt x="25" y="32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25"/>
                    <a:pt x="39" y="22"/>
                    <a:pt x="39" y="19"/>
                  </a:cubicBezTo>
                  <a:cubicBezTo>
                    <a:pt x="39" y="16"/>
                    <a:pt x="36" y="13"/>
                    <a:pt x="3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2173" y="1118"/>
              <a:ext cx="62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2143" y="1186"/>
              <a:ext cx="122" cy="88"/>
            </a:xfrm>
            <a:custGeom>
              <a:avLst/>
              <a:gdLst>
                <a:gd name="T0" fmla="*/ 49 w 61"/>
                <a:gd name="T1" fmla="*/ 25 h 44"/>
                <a:gd name="T2" fmla="*/ 35 w 61"/>
                <a:gd name="T3" fmla="*/ 13 h 44"/>
                <a:gd name="T4" fmla="*/ 43 w 61"/>
                <a:gd name="T5" fmla="*/ 4 h 44"/>
                <a:gd name="T6" fmla="*/ 31 w 61"/>
                <a:gd name="T7" fmla="*/ 0 h 44"/>
                <a:gd name="T8" fmla="*/ 0 w 61"/>
                <a:gd name="T9" fmla="*/ 42 h 44"/>
                <a:gd name="T10" fmla="*/ 0 w 61"/>
                <a:gd name="T11" fmla="*/ 44 h 44"/>
                <a:gd name="T12" fmla="*/ 61 w 61"/>
                <a:gd name="T13" fmla="*/ 44 h 44"/>
                <a:gd name="T14" fmla="*/ 61 w 61"/>
                <a:gd name="T15" fmla="*/ 42 h 44"/>
                <a:gd name="T16" fmla="*/ 61 w 61"/>
                <a:gd name="T17" fmla="*/ 39 h 44"/>
                <a:gd name="T18" fmla="*/ 49 w 61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4">
                  <a:moveTo>
                    <a:pt x="49" y="25"/>
                  </a:moveTo>
                  <a:cubicBezTo>
                    <a:pt x="49" y="25"/>
                    <a:pt x="34" y="27"/>
                    <a:pt x="35" y="13"/>
                  </a:cubicBezTo>
                  <a:cubicBezTo>
                    <a:pt x="36" y="8"/>
                    <a:pt x="40" y="5"/>
                    <a:pt x="43" y="4"/>
                  </a:cubicBezTo>
                  <a:cubicBezTo>
                    <a:pt x="40" y="2"/>
                    <a:pt x="35" y="0"/>
                    <a:pt x="31" y="0"/>
                  </a:cubicBezTo>
                  <a:cubicBezTo>
                    <a:pt x="14" y="0"/>
                    <a:pt x="0" y="19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1"/>
                    <a:pt x="61" y="40"/>
                    <a:pt x="61" y="39"/>
                  </a:cubicBezTo>
                  <a:cubicBezTo>
                    <a:pt x="57" y="39"/>
                    <a:pt x="48" y="37"/>
                    <a:pt x="4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Freeform 27"/>
          <p:cNvSpPr/>
          <p:nvPr/>
        </p:nvSpPr>
        <p:spPr bwMode="auto">
          <a:xfrm>
            <a:off x="4627097" y="3596672"/>
            <a:ext cx="168538" cy="208258"/>
          </a:xfrm>
          <a:custGeom>
            <a:avLst/>
            <a:gdLst>
              <a:gd name="T0" fmla="*/ 67 w 68"/>
              <a:gd name="T1" fmla="*/ 56 h 84"/>
              <a:gd name="T2" fmla="*/ 68 w 68"/>
              <a:gd name="T3" fmla="*/ 56 h 84"/>
              <a:gd name="T4" fmla="*/ 68 w 68"/>
              <a:gd name="T5" fmla="*/ 21 h 84"/>
              <a:gd name="T6" fmla="*/ 63 w 68"/>
              <a:gd name="T7" fmla="*/ 16 h 84"/>
              <a:gd name="T8" fmla="*/ 59 w 68"/>
              <a:gd name="T9" fmla="*/ 21 h 84"/>
              <a:gd name="T10" fmla="*/ 59 w 68"/>
              <a:gd name="T11" fmla="*/ 40 h 84"/>
              <a:gd name="T12" fmla="*/ 54 w 68"/>
              <a:gd name="T13" fmla="*/ 36 h 84"/>
              <a:gd name="T14" fmla="*/ 54 w 68"/>
              <a:gd name="T15" fmla="*/ 6 h 84"/>
              <a:gd name="T16" fmla="*/ 49 w 68"/>
              <a:gd name="T17" fmla="*/ 0 h 84"/>
              <a:gd name="T18" fmla="*/ 44 w 68"/>
              <a:gd name="T19" fmla="*/ 6 h 84"/>
              <a:gd name="T20" fmla="*/ 44 w 68"/>
              <a:gd name="T21" fmla="*/ 33 h 84"/>
              <a:gd name="T22" fmla="*/ 42 w 68"/>
              <a:gd name="T23" fmla="*/ 33 h 84"/>
              <a:gd name="T24" fmla="*/ 40 w 68"/>
              <a:gd name="T25" fmla="*/ 33 h 84"/>
              <a:gd name="T26" fmla="*/ 40 w 68"/>
              <a:gd name="T27" fmla="*/ 6 h 84"/>
              <a:gd name="T28" fmla="*/ 36 w 68"/>
              <a:gd name="T29" fmla="*/ 0 h 84"/>
              <a:gd name="T30" fmla="*/ 31 w 68"/>
              <a:gd name="T31" fmla="*/ 5 h 84"/>
              <a:gd name="T32" fmla="*/ 31 w 68"/>
              <a:gd name="T33" fmla="*/ 35 h 84"/>
              <a:gd name="T34" fmla="*/ 26 w 68"/>
              <a:gd name="T35" fmla="*/ 38 h 84"/>
              <a:gd name="T36" fmla="*/ 26 w 68"/>
              <a:gd name="T37" fmla="*/ 19 h 84"/>
              <a:gd name="T38" fmla="*/ 22 w 68"/>
              <a:gd name="T39" fmla="*/ 13 h 84"/>
              <a:gd name="T40" fmla="*/ 18 w 68"/>
              <a:gd name="T41" fmla="*/ 19 h 84"/>
              <a:gd name="T42" fmla="*/ 18 w 68"/>
              <a:gd name="T43" fmla="*/ 53 h 84"/>
              <a:gd name="T44" fmla="*/ 12 w 68"/>
              <a:gd name="T45" fmla="*/ 47 h 84"/>
              <a:gd name="T46" fmla="*/ 2 w 68"/>
              <a:gd name="T47" fmla="*/ 47 h 84"/>
              <a:gd name="T48" fmla="*/ 2 w 68"/>
              <a:gd name="T49" fmla="*/ 56 h 84"/>
              <a:gd name="T50" fmla="*/ 22 w 68"/>
              <a:gd name="T51" fmla="*/ 75 h 84"/>
              <a:gd name="T52" fmla="*/ 23 w 68"/>
              <a:gd name="T53" fmla="*/ 76 h 84"/>
              <a:gd name="T54" fmla="*/ 42 w 68"/>
              <a:gd name="T55" fmla="*/ 84 h 84"/>
              <a:gd name="T56" fmla="*/ 68 w 68"/>
              <a:gd name="T57" fmla="*/ 59 h 84"/>
              <a:gd name="T58" fmla="*/ 67 w 68"/>
              <a:gd name="T59" fmla="*/ 5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" h="84">
                <a:moveTo>
                  <a:pt x="67" y="56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6" y="16"/>
                  <a:pt x="63" y="16"/>
                </a:cubicBezTo>
                <a:cubicBezTo>
                  <a:pt x="60" y="16"/>
                  <a:pt x="59" y="18"/>
                  <a:pt x="59" y="21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39"/>
                  <a:pt x="56" y="37"/>
                  <a:pt x="54" y="3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2"/>
                  <a:pt x="52" y="0"/>
                  <a:pt x="49" y="0"/>
                </a:cubicBezTo>
                <a:cubicBezTo>
                  <a:pt x="47" y="0"/>
                  <a:pt x="44" y="2"/>
                  <a:pt x="44" y="6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3" y="33"/>
                  <a:pt x="42" y="33"/>
                </a:cubicBezTo>
                <a:cubicBezTo>
                  <a:pt x="41" y="33"/>
                  <a:pt x="41" y="33"/>
                  <a:pt x="40" y="33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2"/>
                  <a:pt x="38" y="0"/>
                  <a:pt x="36" y="0"/>
                </a:cubicBezTo>
                <a:cubicBezTo>
                  <a:pt x="33" y="0"/>
                  <a:pt x="31" y="2"/>
                  <a:pt x="31" y="5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6"/>
                  <a:pt x="28" y="38"/>
                  <a:pt x="26" y="38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5"/>
                  <a:pt x="25" y="13"/>
                  <a:pt x="22" y="13"/>
                </a:cubicBezTo>
                <a:cubicBezTo>
                  <a:pt x="19" y="13"/>
                  <a:pt x="18" y="15"/>
                  <a:pt x="18" y="19"/>
                </a:cubicBezTo>
                <a:cubicBezTo>
                  <a:pt x="18" y="53"/>
                  <a:pt x="18" y="53"/>
                  <a:pt x="18" y="53"/>
                </a:cubicBezTo>
                <a:cubicBezTo>
                  <a:pt x="12" y="47"/>
                  <a:pt x="12" y="47"/>
                  <a:pt x="12" y="47"/>
                </a:cubicBezTo>
                <a:cubicBezTo>
                  <a:pt x="9" y="44"/>
                  <a:pt x="5" y="44"/>
                  <a:pt x="2" y="47"/>
                </a:cubicBezTo>
                <a:cubicBezTo>
                  <a:pt x="0" y="49"/>
                  <a:pt x="0" y="53"/>
                  <a:pt x="2" y="56"/>
                </a:cubicBezTo>
                <a:cubicBezTo>
                  <a:pt x="22" y="75"/>
                  <a:pt x="22" y="75"/>
                  <a:pt x="22" y="75"/>
                </a:cubicBezTo>
                <a:cubicBezTo>
                  <a:pt x="23" y="76"/>
                  <a:pt x="23" y="76"/>
                  <a:pt x="23" y="76"/>
                </a:cubicBezTo>
                <a:cubicBezTo>
                  <a:pt x="28" y="81"/>
                  <a:pt x="34" y="84"/>
                  <a:pt x="42" y="84"/>
                </a:cubicBezTo>
                <a:cubicBezTo>
                  <a:pt x="56" y="84"/>
                  <a:pt x="68" y="72"/>
                  <a:pt x="68" y="59"/>
                </a:cubicBezTo>
                <a:cubicBezTo>
                  <a:pt x="68" y="58"/>
                  <a:pt x="68" y="57"/>
                  <a:pt x="67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6" name="Group 42"/>
          <p:cNvGrpSpPr/>
          <p:nvPr/>
        </p:nvGrpSpPr>
        <p:grpSpPr bwMode="auto">
          <a:xfrm>
            <a:off x="6977523" y="4574218"/>
            <a:ext cx="189606" cy="156192"/>
            <a:chOff x="3448" y="2446"/>
            <a:chExt cx="153" cy="126"/>
          </a:xfrm>
        </p:grpSpPr>
        <p:sp>
          <p:nvSpPr>
            <p:cNvPr id="27" name="Freeform 28"/>
            <p:cNvSpPr/>
            <p:nvPr/>
          </p:nvSpPr>
          <p:spPr bwMode="auto">
            <a:xfrm>
              <a:off x="3525" y="2522"/>
              <a:ext cx="22" cy="50"/>
            </a:xfrm>
            <a:custGeom>
              <a:avLst/>
              <a:gdLst>
                <a:gd name="T0" fmla="*/ 0 w 22"/>
                <a:gd name="T1" fmla="*/ 12 h 50"/>
                <a:gd name="T2" fmla="*/ 0 w 22"/>
                <a:gd name="T3" fmla="*/ 50 h 50"/>
                <a:gd name="T4" fmla="*/ 22 w 22"/>
                <a:gd name="T5" fmla="*/ 50 h 50"/>
                <a:gd name="T6" fmla="*/ 22 w 22"/>
                <a:gd name="T7" fmla="*/ 0 h 50"/>
                <a:gd name="T8" fmla="*/ 4 w 22"/>
                <a:gd name="T9" fmla="*/ 16 h 50"/>
                <a:gd name="T10" fmla="*/ 0 w 22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0">
                  <a:moveTo>
                    <a:pt x="0" y="12"/>
                  </a:moveTo>
                  <a:lnTo>
                    <a:pt x="0" y="50"/>
                  </a:lnTo>
                  <a:lnTo>
                    <a:pt x="22" y="50"/>
                  </a:lnTo>
                  <a:lnTo>
                    <a:pt x="22" y="0"/>
                  </a:lnTo>
                  <a:lnTo>
                    <a:pt x="4" y="1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3486" y="2510"/>
              <a:ext cx="23" cy="62"/>
            </a:xfrm>
            <a:custGeom>
              <a:avLst/>
              <a:gdLst>
                <a:gd name="T0" fmla="*/ 0 w 23"/>
                <a:gd name="T1" fmla="*/ 10 h 62"/>
                <a:gd name="T2" fmla="*/ 0 w 23"/>
                <a:gd name="T3" fmla="*/ 62 h 62"/>
                <a:gd name="T4" fmla="*/ 23 w 23"/>
                <a:gd name="T5" fmla="*/ 62 h 62"/>
                <a:gd name="T6" fmla="*/ 23 w 23"/>
                <a:gd name="T7" fmla="*/ 10 h 62"/>
                <a:gd name="T8" fmla="*/ 12 w 23"/>
                <a:gd name="T9" fmla="*/ 0 h 62"/>
                <a:gd name="T10" fmla="*/ 0 w 23"/>
                <a:gd name="T11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2">
                  <a:moveTo>
                    <a:pt x="0" y="10"/>
                  </a:moveTo>
                  <a:lnTo>
                    <a:pt x="0" y="62"/>
                  </a:lnTo>
                  <a:lnTo>
                    <a:pt x="23" y="62"/>
                  </a:lnTo>
                  <a:lnTo>
                    <a:pt x="2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3448" y="2534"/>
              <a:ext cx="22" cy="38"/>
            </a:xfrm>
            <a:custGeom>
              <a:avLst/>
              <a:gdLst>
                <a:gd name="T0" fmla="*/ 0 w 22"/>
                <a:gd name="T1" fmla="*/ 38 h 38"/>
                <a:gd name="T2" fmla="*/ 22 w 22"/>
                <a:gd name="T3" fmla="*/ 38 h 38"/>
                <a:gd name="T4" fmla="*/ 22 w 22"/>
                <a:gd name="T5" fmla="*/ 0 h 38"/>
                <a:gd name="T6" fmla="*/ 0 w 22"/>
                <a:gd name="T7" fmla="*/ 18 h 38"/>
                <a:gd name="T8" fmla="*/ 0 w 2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8">
                  <a:moveTo>
                    <a:pt x="0" y="38"/>
                  </a:moveTo>
                  <a:lnTo>
                    <a:pt x="22" y="38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3563" y="2488"/>
              <a:ext cx="24" cy="84"/>
            </a:xfrm>
            <a:custGeom>
              <a:avLst/>
              <a:gdLst>
                <a:gd name="T0" fmla="*/ 0 w 24"/>
                <a:gd name="T1" fmla="*/ 84 h 84"/>
                <a:gd name="T2" fmla="*/ 24 w 24"/>
                <a:gd name="T3" fmla="*/ 84 h 84"/>
                <a:gd name="T4" fmla="*/ 24 w 24"/>
                <a:gd name="T5" fmla="*/ 0 h 84"/>
                <a:gd name="T6" fmla="*/ 0 w 24"/>
                <a:gd name="T7" fmla="*/ 20 h 84"/>
                <a:gd name="T8" fmla="*/ 0 w 24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4">
                  <a:moveTo>
                    <a:pt x="0" y="84"/>
                  </a:moveTo>
                  <a:lnTo>
                    <a:pt x="24" y="84"/>
                  </a:lnTo>
                  <a:lnTo>
                    <a:pt x="24" y="0"/>
                  </a:lnTo>
                  <a:lnTo>
                    <a:pt x="0" y="2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2"/>
            <p:cNvSpPr/>
            <p:nvPr/>
          </p:nvSpPr>
          <p:spPr bwMode="auto">
            <a:xfrm>
              <a:off x="3448" y="2446"/>
              <a:ext cx="153" cy="92"/>
            </a:xfrm>
            <a:custGeom>
              <a:avLst/>
              <a:gdLst>
                <a:gd name="T0" fmla="*/ 109 w 153"/>
                <a:gd name="T1" fmla="*/ 0 h 92"/>
                <a:gd name="T2" fmla="*/ 129 w 153"/>
                <a:gd name="T3" fmla="*/ 18 h 92"/>
                <a:gd name="T4" fmla="*/ 81 w 153"/>
                <a:gd name="T5" fmla="*/ 60 h 92"/>
                <a:gd name="T6" fmla="*/ 50 w 153"/>
                <a:gd name="T7" fmla="*/ 32 h 92"/>
                <a:gd name="T8" fmla="*/ 0 w 153"/>
                <a:gd name="T9" fmla="*/ 74 h 92"/>
                <a:gd name="T10" fmla="*/ 0 w 153"/>
                <a:gd name="T11" fmla="*/ 92 h 92"/>
                <a:gd name="T12" fmla="*/ 50 w 153"/>
                <a:gd name="T13" fmla="*/ 50 h 92"/>
                <a:gd name="T14" fmla="*/ 81 w 153"/>
                <a:gd name="T15" fmla="*/ 78 h 92"/>
                <a:gd name="T16" fmla="*/ 139 w 153"/>
                <a:gd name="T17" fmla="*/ 28 h 92"/>
                <a:gd name="T18" fmla="*/ 153 w 153"/>
                <a:gd name="T19" fmla="*/ 44 h 92"/>
                <a:gd name="T20" fmla="*/ 153 w 153"/>
                <a:gd name="T21" fmla="*/ 0 h 92"/>
                <a:gd name="T22" fmla="*/ 109 w 153"/>
                <a:gd name="T2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92">
                  <a:moveTo>
                    <a:pt x="109" y="0"/>
                  </a:moveTo>
                  <a:lnTo>
                    <a:pt x="129" y="18"/>
                  </a:lnTo>
                  <a:lnTo>
                    <a:pt x="81" y="60"/>
                  </a:lnTo>
                  <a:lnTo>
                    <a:pt x="50" y="32"/>
                  </a:lnTo>
                  <a:lnTo>
                    <a:pt x="0" y="74"/>
                  </a:lnTo>
                  <a:lnTo>
                    <a:pt x="0" y="92"/>
                  </a:lnTo>
                  <a:lnTo>
                    <a:pt x="50" y="50"/>
                  </a:lnTo>
                  <a:lnTo>
                    <a:pt x="81" y="78"/>
                  </a:lnTo>
                  <a:lnTo>
                    <a:pt x="139" y="28"/>
                  </a:lnTo>
                  <a:lnTo>
                    <a:pt x="153" y="44"/>
                  </a:lnTo>
                  <a:lnTo>
                    <a:pt x="153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43"/>
          <p:cNvGrpSpPr/>
          <p:nvPr/>
        </p:nvGrpSpPr>
        <p:grpSpPr bwMode="auto">
          <a:xfrm>
            <a:off x="4996160" y="4542599"/>
            <a:ext cx="277594" cy="241729"/>
            <a:chOff x="2125" y="2446"/>
            <a:chExt cx="179" cy="156"/>
          </a:xfrm>
        </p:grpSpPr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125" y="2446"/>
              <a:ext cx="124" cy="124"/>
            </a:xfrm>
            <a:custGeom>
              <a:avLst/>
              <a:gdLst>
                <a:gd name="T0" fmla="*/ 52 w 62"/>
                <a:gd name="T1" fmla="*/ 42 h 62"/>
                <a:gd name="T2" fmla="*/ 61 w 62"/>
                <a:gd name="T3" fmla="*/ 43 h 62"/>
                <a:gd name="T4" fmla="*/ 62 w 62"/>
                <a:gd name="T5" fmla="*/ 24 h 62"/>
                <a:gd name="T6" fmla="*/ 54 w 62"/>
                <a:gd name="T7" fmla="*/ 24 h 62"/>
                <a:gd name="T8" fmla="*/ 52 w 62"/>
                <a:gd name="T9" fmla="*/ 20 h 62"/>
                <a:gd name="T10" fmla="*/ 51 w 62"/>
                <a:gd name="T11" fmla="*/ 18 h 62"/>
                <a:gd name="T12" fmla="*/ 56 w 62"/>
                <a:gd name="T13" fmla="*/ 12 h 62"/>
                <a:gd name="T14" fmla="*/ 40 w 62"/>
                <a:gd name="T15" fmla="*/ 2 h 62"/>
                <a:gd name="T16" fmla="*/ 36 w 62"/>
                <a:gd name="T17" fmla="*/ 8 h 62"/>
                <a:gd name="T18" fmla="*/ 29 w 62"/>
                <a:gd name="T19" fmla="*/ 7 h 62"/>
                <a:gd name="T20" fmla="*/ 26 w 62"/>
                <a:gd name="T21" fmla="*/ 0 h 62"/>
                <a:gd name="T22" fmla="*/ 9 w 62"/>
                <a:gd name="T23" fmla="*/ 9 h 62"/>
                <a:gd name="T24" fmla="*/ 12 w 62"/>
                <a:gd name="T25" fmla="*/ 15 h 62"/>
                <a:gd name="T26" fmla="*/ 9 w 62"/>
                <a:gd name="T27" fmla="*/ 21 h 62"/>
                <a:gd name="T28" fmla="*/ 1 w 62"/>
                <a:gd name="T29" fmla="*/ 20 h 62"/>
                <a:gd name="T30" fmla="*/ 0 w 62"/>
                <a:gd name="T31" fmla="*/ 39 h 62"/>
                <a:gd name="T32" fmla="*/ 8 w 62"/>
                <a:gd name="T33" fmla="*/ 39 h 62"/>
                <a:gd name="T34" fmla="*/ 9 w 62"/>
                <a:gd name="T35" fmla="*/ 42 h 62"/>
                <a:gd name="T36" fmla="*/ 11 w 62"/>
                <a:gd name="T37" fmla="*/ 45 h 62"/>
                <a:gd name="T38" fmla="*/ 6 w 62"/>
                <a:gd name="T39" fmla="*/ 51 h 62"/>
                <a:gd name="T40" fmla="*/ 22 w 62"/>
                <a:gd name="T41" fmla="*/ 61 h 62"/>
                <a:gd name="T42" fmla="*/ 26 w 62"/>
                <a:gd name="T43" fmla="*/ 55 h 62"/>
                <a:gd name="T44" fmla="*/ 32 w 62"/>
                <a:gd name="T45" fmla="*/ 55 h 62"/>
                <a:gd name="T46" fmla="*/ 36 w 62"/>
                <a:gd name="T47" fmla="*/ 62 h 62"/>
                <a:gd name="T48" fmla="*/ 53 w 62"/>
                <a:gd name="T49" fmla="*/ 54 h 62"/>
                <a:gd name="T50" fmla="*/ 49 w 62"/>
                <a:gd name="T51" fmla="*/ 47 h 62"/>
                <a:gd name="T52" fmla="*/ 52 w 62"/>
                <a:gd name="T53" fmla="*/ 42 h 62"/>
                <a:gd name="T54" fmla="*/ 35 w 62"/>
                <a:gd name="T55" fmla="*/ 40 h 62"/>
                <a:gd name="T56" fmla="*/ 22 w 62"/>
                <a:gd name="T57" fmla="*/ 36 h 62"/>
                <a:gd name="T58" fmla="*/ 26 w 62"/>
                <a:gd name="T59" fmla="*/ 22 h 62"/>
                <a:gd name="T60" fmla="*/ 40 w 62"/>
                <a:gd name="T61" fmla="*/ 27 h 62"/>
                <a:gd name="T62" fmla="*/ 35 w 62"/>
                <a:gd name="T63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62">
                  <a:moveTo>
                    <a:pt x="52" y="42"/>
                  </a:moveTo>
                  <a:cubicBezTo>
                    <a:pt x="61" y="43"/>
                    <a:pt x="61" y="43"/>
                    <a:pt x="61" y="4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3" y="23"/>
                    <a:pt x="53" y="21"/>
                    <a:pt x="52" y="20"/>
                  </a:cubicBezTo>
                  <a:cubicBezTo>
                    <a:pt x="52" y="20"/>
                    <a:pt x="52" y="19"/>
                    <a:pt x="51" y="1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2" y="7"/>
                    <a:pt x="29" y="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7"/>
                    <a:pt x="10" y="19"/>
                    <a:pt x="9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1"/>
                    <a:pt x="9" y="42"/>
                  </a:cubicBezTo>
                  <a:cubicBezTo>
                    <a:pt x="9" y="43"/>
                    <a:pt x="10" y="44"/>
                    <a:pt x="11" y="45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5"/>
                    <a:pt x="30" y="55"/>
                    <a:pt x="32" y="55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5"/>
                    <a:pt x="51" y="44"/>
                    <a:pt x="52" y="42"/>
                  </a:cubicBezTo>
                  <a:close/>
                  <a:moveTo>
                    <a:pt x="35" y="40"/>
                  </a:moveTo>
                  <a:cubicBezTo>
                    <a:pt x="30" y="42"/>
                    <a:pt x="24" y="40"/>
                    <a:pt x="22" y="36"/>
                  </a:cubicBezTo>
                  <a:cubicBezTo>
                    <a:pt x="19" y="31"/>
                    <a:pt x="21" y="25"/>
                    <a:pt x="26" y="22"/>
                  </a:cubicBezTo>
                  <a:cubicBezTo>
                    <a:pt x="31" y="20"/>
                    <a:pt x="37" y="22"/>
                    <a:pt x="40" y="27"/>
                  </a:cubicBezTo>
                  <a:cubicBezTo>
                    <a:pt x="42" y="32"/>
                    <a:pt x="40" y="37"/>
                    <a:pt x="35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239" y="2540"/>
              <a:ext cx="65" cy="62"/>
            </a:xfrm>
            <a:custGeom>
              <a:avLst/>
              <a:gdLst>
                <a:gd name="T0" fmla="*/ 29 w 33"/>
                <a:gd name="T1" fmla="*/ 16 h 31"/>
                <a:gd name="T2" fmla="*/ 33 w 33"/>
                <a:gd name="T3" fmla="*/ 14 h 31"/>
                <a:gd name="T4" fmla="*/ 29 w 33"/>
                <a:gd name="T5" fmla="*/ 5 h 31"/>
                <a:gd name="T6" fmla="*/ 26 w 33"/>
                <a:gd name="T7" fmla="*/ 7 h 31"/>
                <a:gd name="T8" fmla="*/ 24 w 33"/>
                <a:gd name="T9" fmla="*/ 6 h 31"/>
                <a:gd name="T10" fmla="*/ 23 w 33"/>
                <a:gd name="T11" fmla="*/ 5 h 31"/>
                <a:gd name="T12" fmla="*/ 24 w 33"/>
                <a:gd name="T13" fmla="*/ 1 h 31"/>
                <a:gd name="T14" fmla="*/ 14 w 33"/>
                <a:gd name="T15" fmla="*/ 0 h 31"/>
                <a:gd name="T16" fmla="*/ 14 w 33"/>
                <a:gd name="T17" fmla="*/ 4 h 31"/>
                <a:gd name="T18" fmla="*/ 11 w 33"/>
                <a:gd name="T19" fmla="*/ 5 h 31"/>
                <a:gd name="T20" fmla="*/ 7 w 33"/>
                <a:gd name="T21" fmla="*/ 2 h 31"/>
                <a:gd name="T22" fmla="*/ 2 w 33"/>
                <a:gd name="T23" fmla="*/ 10 h 31"/>
                <a:gd name="T24" fmla="*/ 5 w 33"/>
                <a:gd name="T25" fmla="*/ 12 h 31"/>
                <a:gd name="T26" fmla="*/ 4 w 33"/>
                <a:gd name="T27" fmla="*/ 15 h 31"/>
                <a:gd name="T28" fmla="*/ 0 w 33"/>
                <a:gd name="T29" fmla="*/ 17 h 31"/>
                <a:gd name="T30" fmla="*/ 4 w 33"/>
                <a:gd name="T31" fmla="*/ 26 h 31"/>
                <a:gd name="T32" fmla="*/ 8 w 33"/>
                <a:gd name="T33" fmla="*/ 24 h 31"/>
                <a:gd name="T34" fmla="*/ 9 w 33"/>
                <a:gd name="T35" fmla="*/ 25 h 31"/>
                <a:gd name="T36" fmla="*/ 10 w 33"/>
                <a:gd name="T37" fmla="*/ 26 h 31"/>
                <a:gd name="T38" fmla="*/ 10 w 33"/>
                <a:gd name="T39" fmla="*/ 30 h 31"/>
                <a:gd name="T40" fmla="*/ 19 w 33"/>
                <a:gd name="T41" fmla="*/ 31 h 31"/>
                <a:gd name="T42" fmla="*/ 20 w 33"/>
                <a:gd name="T43" fmla="*/ 27 h 31"/>
                <a:gd name="T44" fmla="*/ 23 w 33"/>
                <a:gd name="T45" fmla="*/ 26 h 31"/>
                <a:gd name="T46" fmla="*/ 26 w 33"/>
                <a:gd name="T47" fmla="*/ 29 h 31"/>
                <a:gd name="T48" fmla="*/ 32 w 33"/>
                <a:gd name="T49" fmla="*/ 21 h 31"/>
                <a:gd name="T50" fmla="*/ 29 w 33"/>
                <a:gd name="T51" fmla="*/ 19 h 31"/>
                <a:gd name="T52" fmla="*/ 29 w 33"/>
                <a:gd name="T53" fmla="*/ 16 h 31"/>
                <a:gd name="T54" fmla="*/ 21 w 33"/>
                <a:gd name="T55" fmla="*/ 18 h 31"/>
                <a:gd name="T56" fmla="*/ 13 w 33"/>
                <a:gd name="T57" fmla="*/ 19 h 31"/>
                <a:gd name="T58" fmla="*/ 12 w 33"/>
                <a:gd name="T59" fmla="*/ 12 h 31"/>
                <a:gd name="T60" fmla="*/ 20 w 33"/>
                <a:gd name="T61" fmla="*/ 11 h 31"/>
                <a:gd name="T62" fmla="*/ 21 w 33"/>
                <a:gd name="T63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1">
                  <a:moveTo>
                    <a:pt x="29" y="16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5"/>
                    <a:pt x="23" y="5"/>
                    <a:pt x="23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9" y="25"/>
                    <a:pt x="9" y="25"/>
                  </a:cubicBezTo>
                  <a:cubicBezTo>
                    <a:pt x="10" y="25"/>
                    <a:pt x="10" y="26"/>
                    <a:pt x="10" y="2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21" y="18"/>
                  </a:moveTo>
                  <a:cubicBezTo>
                    <a:pt x="19" y="21"/>
                    <a:pt x="16" y="21"/>
                    <a:pt x="13" y="19"/>
                  </a:cubicBezTo>
                  <a:cubicBezTo>
                    <a:pt x="11" y="18"/>
                    <a:pt x="11" y="15"/>
                    <a:pt x="12" y="12"/>
                  </a:cubicBezTo>
                  <a:cubicBezTo>
                    <a:pt x="14" y="10"/>
                    <a:pt x="17" y="10"/>
                    <a:pt x="20" y="11"/>
                  </a:cubicBezTo>
                  <a:cubicBezTo>
                    <a:pt x="22" y="13"/>
                    <a:pt x="22" y="16"/>
                    <a:pt x="2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41"/>
          <p:cNvGrpSpPr/>
          <p:nvPr/>
        </p:nvGrpSpPr>
        <p:grpSpPr bwMode="auto">
          <a:xfrm>
            <a:off x="7464430" y="3604109"/>
            <a:ext cx="94184" cy="193384"/>
            <a:chOff x="3782" y="1791"/>
            <a:chExt cx="76" cy="156"/>
          </a:xfrm>
        </p:grpSpPr>
        <p:sp>
          <p:nvSpPr>
            <p:cNvPr id="36" name="Freeform 35"/>
            <p:cNvSpPr/>
            <p:nvPr/>
          </p:nvSpPr>
          <p:spPr bwMode="auto">
            <a:xfrm>
              <a:off x="3798" y="1791"/>
              <a:ext cx="44" cy="102"/>
            </a:xfrm>
            <a:custGeom>
              <a:avLst/>
              <a:gdLst>
                <a:gd name="T0" fmla="*/ 22 w 22"/>
                <a:gd name="T1" fmla="*/ 10 h 51"/>
                <a:gd name="T2" fmla="*/ 11 w 22"/>
                <a:gd name="T3" fmla="*/ 0 h 51"/>
                <a:gd name="T4" fmla="*/ 11 w 22"/>
                <a:gd name="T5" fmla="*/ 0 h 51"/>
                <a:gd name="T6" fmla="*/ 0 w 22"/>
                <a:gd name="T7" fmla="*/ 10 h 51"/>
                <a:gd name="T8" fmla="*/ 0 w 22"/>
                <a:gd name="T9" fmla="*/ 40 h 51"/>
                <a:gd name="T10" fmla="*/ 11 w 22"/>
                <a:gd name="T11" fmla="*/ 51 h 51"/>
                <a:gd name="T12" fmla="*/ 11 w 22"/>
                <a:gd name="T13" fmla="*/ 51 h 51"/>
                <a:gd name="T14" fmla="*/ 22 w 22"/>
                <a:gd name="T15" fmla="*/ 40 h 51"/>
                <a:gd name="T16" fmla="*/ 22 w 22"/>
                <a:gd name="T1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1">
                  <a:moveTo>
                    <a:pt x="22" y="10"/>
                  </a:moveTo>
                  <a:cubicBezTo>
                    <a:pt x="22" y="4"/>
                    <a:pt x="17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6"/>
                    <a:pt x="5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7" y="51"/>
                    <a:pt x="22" y="46"/>
                    <a:pt x="22" y="4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782" y="1871"/>
              <a:ext cx="76" cy="76"/>
            </a:xfrm>
            <a:custGeom>
              <a:avLst/>
              <a:gdLst>
                <a:gd name="T0" fmla="*/ 38 w 38"/>
                <a:gd name="T1" fmla="*/ 0 h 38"/>
                <a:gd name="T2" fmla="*/ 38 w 38"/>
                <a:gd name="T3" fmla="*/ 0 h 38"/>
                <a:gd name="T4" fmla="*/ 34 w 38"/>
                <a:gd name="T5" fmla="*/ 0 h 38"/>
                <a:gd name="T6" fmla="*/ 34 w 38"/>
                <a:gd name="T7" fmla="*/ 0 h 38"/>
                <a:gd name="T8" fmla="*/ 19 w 38"/>
                <a:gd name="T9" fmla="*/ 15 h 38"/>
                <a:gd name="T10" fmla="*/ 4 w 38"/>
                <a:gd name="T11" fmla="*/ 0 h 38"/>
                <a:gd name="T12" fmla="*/ 4 w 38"/>
                <a:gd name="T13" fmla="*/ 0 h 38"/>
                <a:gd name="T14" fmla="*/ 0 w 38"/>
                <a:gd name="T15" fmla="*/ 0 h 38"/>
                <a:gd name="T16" fmla="*/ 0 w 38"/>
                <a:gd name="T17" fmla="*/ 0 h 38"/>
                <a:gd name="T18" fmla="*/ 17 w 38"/>
                <a:gd name="T19" fmla="*/ 19 h 38"/>
                <a:gd name="T20" fmla="*/ 17 w 38"/>
                <a:gd name="T21" fmla="*/ 32 h 38"/>
                <a:gd name="T22" fmla="*/ 7 w 38"/>
                <a:gd name="T23" fmla="*/ 38 h 38"/>
                <a:gd name="T24" fmla="*/ 30 w 38"/>
                <a:gd name="T25" fmla="*/ 38 h 38"/>
                <a:gd name="T26" fmla="*/ 21 w 38"/>
                <a:gd name="T27" fmla="*/ 32 h 38"/>
                <a:gd name="T28" fmla="*/ 21 w 38"/>
                <a:gd name="T29" fmla="*/ 19 h 38"/>
                <a:gd name="T30" fmla="*/ 38 w 38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8"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9"/>
                    <a:pt x="27" y="15"/>
                    <a:pt x="19" y="15"/>
                  </a:cubicBezTo>
                  <a:cubicBezTo>
                    <a:pt x="11" y="15"/>
                    <a:pt x="4" y="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7" y="18"/>
                    <a:pt x="17" y="1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1" y="32"/>
                    <a:pt x="7" y="35"/>
                    <a:pt x="7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5"/>
                    <a:pt x="26" y="32"/>
                    <a:pt x="21" y="32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1" y="18"/>
                    <a:pt x="38" y="1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48"/>
          <p:cNvGrpSpPr/>
          <p:nvPr/>
        </p:nvGrpSpPr>
        <p:grpSpPr bwMode="auto">
          <a:xfrm>
            <a:off x="5592623" y="3284178"/>
            <a:ext cx="1048350" cy="861960"/>
            <a:chOff x="2508" y="1534"/>
            <a:chExt cx="747" cy="614"/>
          </a:xfrm>
          <a:solidFill>
            <a:schemeClr val="accent3"/>
          </a:solidFill>
        </p:grpSpPr>
        <p:sp>
          <p:nvSpPr>
            <p:cNvPr id="39" name="Freeform 37"/>
            <p:cNvSpPr/>
            <p:nvPr/>
          </p:nvSpPr>
          <p:spPr bwMode="auto">
            <a:xfrm>
              <a:off x="2669" y="1670"/>
              <a:ext cx="424" cy="478"/>
            </a:xfrm>
            <a:custGeom>
              <a:avLst/>
              <a:gdLst>
                <a:gd name="T0" fmla="*/ 213 w 213"/>
                <a:gd name="T1" fmla="*/ 106 h 240"/>
                <a:gd name="T2" fmla="*/ 205 w 213"/>
                <a:gd name="T3" fmla="*/ 88 h 240"/>
                <a:gd name="T4" fmla="*/ 125 w 213"/>
                <a:gd name="T5" fmla="*/ 10 h 240"/>
                <a:gd name="T6" fmla="*/ 88 w 213"/>
                <a:gd name="T7" fmla="*/ 10 h 240"/>
                <a:gd name="T8" fmla="*/ 8 w 213"/>
                <a:gd name="T9" fmla="*/ 88 h 240"/>
                <a:gd name="T10" fmla="*/ 0 w 213"/>
                <a:gd name="T11" fmla="*/ 106 h 240"/>
                <a:gd name="T12" fmla="*/ 0 w 213"/>
                <a:gd name="T13" fmla="*/ 106 h 240"/>
                <a:gd name="T14" fmla="*/ 0 w 213"/>
                <a:gd name="T15" fmla="*/ 208 h 240"/>
                <a:gd name="T16" fmla="*/ 33 w 213"/>
                <a:gd name="T17" fmla="*/ 240 h 240"/>
                <a:gd name="T18" fmla="*/ 62 w 213"/>
                <a:gd name="T19" fmla="*/ 240 h 240"/>
                <a:gd name="T20" fmla="*/ 62 w 213"/>
                <a:gd name="T21" fmla="*/ 165 h 240"/>
                <a:gd name="T22" fmla="*/ 96 w 213"/>
                <a:gd name="T23" fmla="*/ 132 h 240"/>
                <a:gd name="T24" fmla="*/ 119 w 213"/>
                <a:gd name="T25" fmla="*/ 132 h 240"/>
                <a:gd name="T26" fmla="*/ 153 w 213"/>
                <a:gd name="T27" fmla="*/ 165 h 240"/>
                <a:gd name="T28" fmla="*/ 153 w 213"/>
                <a:gd name="T29" fmla="*/ 240 h 240"/>
                <a:gd name="T30" fmla="*/ 180 w 213"/>
                <a:gd name="T31" fmla="*/ 240 h 240"/>
                <a:gd name="T32" fmla="*/ 213 w 213"/>
                <a:gd name="T33" fmla="*/ 208 h 240"/>
                <a:gd name="T34" fmla="*/ 213 w 213"/>
                <a:gd name="T35" fmla="*/ 1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" h="240">
                  <a:moveTo>
                    <a:pt x="213" y="106"/>
                  </a:moveTo>
                  <a:cubicBezTo>
                    <a:pt x="213" y="99"/>
                    <a:pt x="210" y="93"/>
                    <a:pt x="205" y="88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15" y="0"/>
                    <a:pt x="98" y="0"/>
                    <a:pt x="88" y="10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3" y="93"/>
                    <a:pt x="0" y="99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6"/>
                    <a:pt x="15" y="240"/>
                    <a:pt x="33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62" y="147"/>
                    <a:pt x="77" y="132"/>
                    <a:pt x="96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38" y="132"/>
                    <a:pt x="153" y="147"/>
                    <a:pt x="153" y="165"/>
                  </a:cubicBezTo>
                  <a:cubicBezTo>
                    <a:pt x="153" y="240"/>
                    <a:pt x="153" y="240"/>
                    <a:pt x="153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198" y="240"/>
                    <a:pt x="213" y="226"/>
                    <a:pt x="213" y="208"/>
                  </a:cubicBezTo>
                  <a:cubicBezTo>
                    <a:pt x="213" y="106"/>
                    <a:pt x="213" y="106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2508" y="1534"/>
              <a:ext cx="747" cy="339"/>
            </a:xfrm>
            <a:custGeom>
              <a:avLst/>
              <a:gdLst>
                <a:gd name="T0" fmla="*/ 345 w 375"/>
                <a:gd name="T1" fmla="*/ 141 h 170"/>
                <a:gd name="T2" fmla="*/ 216 w 375"/>
                <a:gd name="T3" fmla="*/ 15 h 170"/>
                <a:gd name="T4" fmla="*/ 203 w 375"/>
                <a:gd name="T5" fmla="*/ 7 h 170"/>
                <a:gd name="T6" fmla="*/ 187 w 375"/>
                <a:gd name="T7" fmla="*/ 4 h 170"/>
                <a:gd name="T8" fmla="*/ 172 w 375"/>
                <a:gd name="T9" fmla="*/ 7 h 170"/>
                <a:gd name="T10" fmla="*/ 158 w 375"/>
                <a:gd name="T11" fmla="*/ 15 h 170"/>
                <a:gd name="T12" fmla="*/ 133 w 375"/>
                <a:gd name="T13" fmla="*/ 40 h 170"/>
                <a:gd name="T14" fmla="*/ 133 w 375"/>
                <a:gd name="T15" fmla="*/ 9 h 170"/>
                <a:gd name="T16" fmla="*/ 124 w 375"/>
                <a:gd name="T17" fmla="*/ 0 h 170"/>
                <a:gd name="T18" fmla="*/ 107 w 375"/>
                <a:gd name="T19" fmla="*/ 0 h 170"/>
                <a:gd name="T20" fmla="*/ 97 w 375"/>
                <a:gd name="T21" fmla="*/ 9 h 170"/>
                <a:gd name="T22" fmla="*/ 97 w 375"/>
                <a:gd name="T23" fmla="*/ 71 h 170"/>
                <a:gd name="T24" fmla="*/ 98 w 375"/>
                <a:gd name="T25" fmla="*/ 74 h 170"/>
                <a:gd name="T26" fmla="*/ 27 w 375"/>
                <a:gd name="T27" fmla="*/ 143 h 170"/>
                <a:gd name="T28" fmla="*/ 27 w 375"/>
                <a:gd name="T29" fmla="*/ 143 h 170"/>
                <a:gd name="T30" fmla="*/ 0 w 375"/>
                <a:gd name="T31" fmla="*/ 170 h 170"/>
                <a:gd name="T32" fmla="*/ 50 w 375"/>
                <a:gd name="T33" fmla="*/ 170 h 170"/>
                <a:gd name="T34" fmla="*/ 183 w 375"/>
                <a:gd name="T35" fmla="*/ 40 h 170"/>
                <a:gd name="T36" fmla="*/ 185 w 375"/>
                <a:gd name="T37" fmla="*/ 38 h 170"/>
                <a:gd name="T38" fmla="*/ 187 w 375"/>
                <a:gd name="T39" fmla="*/ 38 h 170"/>
                <a:gd name="T40" fmla="*/ 190 w 375"/>
                <a:gd name="T41" fmla="*/ 38 h 170"/>
                <a:gd name="T42" fmla="*/ 192 w 375"/>
                <a:gd name="T43" fmla="*/ 40 h 170"/>
                <a:gd name="T44" fmla="*/ 320 w 375"/>
                <a:gd name="T45" fmla="*/ 165 h 170"/>
                <a:gd name="T46" fmla="*/ 325 w 375"/>
                <a:gd name="T47" fmla="*/ 170 h 170"/>
                <a:gd name="T48" fmla="*/ 375 w 375"/>
                <a:gd name="T49" fmla="*/ 170 h 170"/>
                <a:gd name="T50" fmla="*/ 345 w 375"/>
                <a:gd name="T51" fmla="*/ 14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5" h="170">
                  <a:moveTo>
                    <a:pt x="345" y="141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2" y="11"/>
                    <a:pt x="208" y="8"/>
                    <a:pt x="203" y="7"/>
                  </a:cubicBezTo>
                  <a:cubicBezTo>
                    <a:pt x="198" y="5"/>
                    <a:pt x="193" y="4"/>
                    <a:pt x="187" y="4"/>
                  </a:cubicBezTo>
                  <a:cubicBezTo>
                    <a:pt x="182" y="4"/>
                    <a:pt x="177" y="5"/>
                    <a:pt x="172" y="7"/>
                  </a:cubicBezTo>
                  <a:cubicBezTo>
                    <a:pt x="167" y="8"/>
                    <a:pt x="162" y="11"/>
                    <a:pt x="158" y="15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2"/>
                    <a:pt x="98" y="73"/>
                    <a:pt x="98" y="74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50" y="170"/>
                    <a:pt x="50" y="170"/>
                    <a:pt x="50" y="17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4" y="39"/>
                    <a:pt x="184" y="39"/>
                    <a:pt x="185" y="38"/>
                  </a:cubicBezTo>
                  <a:cubicBezTo>
                    <a:pt x="186" y="38"/>
                    <a:pt x="187" y="38"/>
                    <a:pt x="187" y="38"/>
                  </a:cubicBezTo>
                  <a:cubicBezTo>
                    <a:pt x="188" y="38"/>
                    <a:pt x="189" y="38"/>
                    <a:pt x="190" y="38"/>
                  </a:cubicBezTo>
                  <a:cubicBezTo>
                    <a:pt x="190" y="39"/>
                    <a:pt x="191" y="39"/>
                    <a:pt x="192" y="40"/>
                  </a:cubicBezTo>
                  <a:cubicBezTo>
                    <a:pt x="320" y="165"/>
                    <a:pt x="320" y="165"/>
                    <a:pt x="320" y="165"/>
                  </a:cubicBezTo>
                  <a:cubicBezTo>
                    <a:pt x="325" y="170"/>
                    <a:pt x="325" y="170"/>
                    <a:pt x="325" y="170"/>
                  </a:cubicBezTo>
                  <a:cubicBezTo>
                    <a:pt x="375" y="170"/>
                    <a:pt x="375" y="170"/>
                    <a:pt x="375" y="170"/>
                  </a:cubicBezTo>
                  <a:lnTo>
                    <a:pt x="345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39"/>
          <p:cNvGrpSpPr/>
          <p:nvPr/>
        </p:nvGrpSpPr>
        <p:grpSpPr bwMode="auto">
          <a:xfrm>
            <a:off x="5177791" y="2778245"/>
            <a:ext cx="1873250" cy="3603150"/>
            <a:chOff x="2290" y="1278"/>
            <a:chExt cx="1180" cy="2269"/>
          </a:xfrm>
          <a:solidFill>
            <a:schemeClr val="accent3"/>
          </a:solidFill>
        </p:grpSpPr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2290" y="1278"/>
              <a:ext cx="1180" cy="1180"/>
            </a:xfrm>
            <a:custGeom>
              <a:avLst/>
              <a:gdLst>
                <a:gd name="T0" fmla="*/ 296 w 592"/>
                <a:gd name="T1" fmla="*/ 0 h 593"/>
                <a:gd name="T2" fmla="*/ 0 w 592"/>
                <a:gd name="T3" fmla="*/ 297 h 593"/>
                <a:gd name="T4" fmla="*/ 296 w 592"/>
                <a:gd name="T5" fmla="*/ 593 h 593"/>
                <a:gd name="T6" fmla="*/ 592 w 592"/>
                <a:gd name="T7" fmla="*/ 297 h 593"/>
                <a:gd name="T8" fmla="*/ 296 w 592"/>
                <a:gd name="T9" fmla="*/ 0 h 593"/>
                <a:gd name="T10" fmla="*/ 296 w 592"/>
                <a:gd name="T11" fmla="*/ 561 h 593"/>
                <a:gd name="T12" fmla="*/ 32 w 592"/>
                <a:gd name="T13" fmla="*/ 297 h 593"/>
                <a:gd name="T14" fmla="*/ 296 w 592"/>
                <a:gd name="T15" fmla="*/ 32 h 593"/>
                <a:gd name="T16" fmla="*/ 560 w 592"/>
                <a:gd name="T17" fmla="*/ 297 h 593"/>
                <a:gd name="T18" fmla="*/ 296 w 592"/>
                <a:gd name="T19" fmla="*/ 561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2" h="593">
                  <a:moveTo>
                    <a:pt x="296" y="0"/>
                  </a:moveTo>
                  <a:cubicBezTo>
                    <a:pt x="132" y="0"/>
                    <a:pt x="0" y="133"/>
                    <a:pt x="0" y="297"/>
                  </a:cubicBezTo>
                  <a:cubicBezTo>
                    <a:pt x="0" y="460"/>
                    <a:pt x="132" y="593"/>
                    <a:pt x="296" y="593"/>
                  </a:cubicBezTo>
                  <a:cubicBezTo>
                    <a:pt x="460" y="593"/>
                    <a:pt x="592" y="460"/>
                    <a:pt x="592" y="297"/>
                  </a:cubicBezTo>
                  <a:cubicBezTo>
                    <a:pt x="592" y="133"/>
                    <a:pt x="460" y="0"/>
                    <a:pt x="296" y="0"/>
                  </a:cubicBezTo>
                  <a:close/>
                  <a:moveTo>
                    <a:pt x="296" y="561"/>
                  </a:moveTo>
                  <a:cubicBezTo>
                    <a:pt x="150" y="561"/>
                    <a:pt x="32" y="443"/>
                    <a:pt x="32" y="297"/>
                  </a:cubicBezTo>
                  <a:cubicBezTo>
                    <a:pt x="32" y="151"/>
                    <a:pt x="150" y="32"/>
                    <a:pt x="296" y="32"/>
                  </a:cubicBezTo>
                  <a:cubicBezTo>
                    <a:pt x="442" y="32"/>
                    <a:pt x="560" y="151"/>
                    <a:pt x="560" y="297"/>
                  </a:cubicBezTo>
                  <a:cubicBezTo>
                    <a:pt x="560" y="443"/>
                    <a:pt x="442" y="561"/>
                    <a:pt x="296" y="5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9"/>
            <p:cNvSpPr>
              <a:spLocks noChangeArrowheads="1"/>
            </p:cNvSpPr>
            <p:nvPr/>
          </p:nvSpPr>
          <p:spPr bwMode="auto">
            <a:xfrm>
              <a:off x="2794" y="2435"/>
              <a:ext cx="172" cy="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2727" y="2564"/>
              <a:ext cx="306" cy="9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579762" y="2088752"/>
            <a:ext cx="2384425" cy="116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579762" y="3988935"/>
            <a:ext cx="2384425" cy="116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363526" y="2088752"/>
            <a:ext cx="2384425" cy="116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363526" y="3988935"/>
            <a:ext cx="2384425" cy="116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7621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grpSp>
        <p:nvGrpSpPr>
          <p:cNvPr id="6" name="Group 2"/>
          <p:cNvGrpSpPr/>
          <p:nvPr/>
        </p:nvGrpSpPr>
        <p:grpSpPr>
          <a:xfrm>
            <a:off x="1359882" y="2231350"/>
            <a:ext cx="4898351" cy="3460195"/>
            <a:chOff x="227178" y="605914"/>
            <a:chExt cx="5006578" cy="3996196"/>
          </a:xfrm>
          <a:solidFill>
            <a:schemeClr val="tx1">
              <a:alpha val="10000"/>
            </a:schemeClr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43"/>
            <p:cNvSpPr>
              <a:spLocks/>
            </p:cNvSpPr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45"/>
            <p:cNvSpPr>
              <a:spLocks/>
            </p:cNvSpPr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47"/>
            <p:cNvSpPr>
              <a:spLocks/>
            </p:cNvSpPr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55"/>
            <p:cNvSpPr>
              <a:spLocks/>
            </p:cNvSpPr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57"/>
            <p:cNvSpPr>
              <a:spLocks/>
            </p:cNvSpPr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67"/>
            <p:cNvSpPr>
              <a:spLocks/>
            </p:cNvSpPr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69"/>
            <p:cNvSpPr>
              <a:spLocks/>
            </p:cNvSpPr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71"/>
            <p:cNvSpPr>
              <a:spLocks/>
            </p:cNvSpPr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75"/>
            <p:cNvSpPr>
              <a:spLocks/>
            </p:cNvSpPr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6"/>
            <p:cNvSpPr>
              <a:spLocks/>
            </p:cNvSpPr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0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2" name="等腰三角形 51"/>
          <p:cNvSpPr/>
          <p:nvPr/>
        </p:nvSpPr>
        <p:spPr>
          <a:xfrm>
            <a:off x="2644212" y="3179689"/>
            <a:ext cx="398812" cy="656543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4317582" y="3579244"/>
            <a:ext cx="398812" cy="656543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3251742" y="3860673"/>
            <a:ext cx="398812" cy="656543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783025" y="2220725"/>
            <a:ext cx="36351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布局全国市场</a:t>
            </a:r>
            <a:endParaRPr lang="en-US" altLang="zh-CN" dirty="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99856" y="4335217"/>
            <a:ext cx="363954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输入文本输入文本输入文本输入文本输入文本输入文本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t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and reboot your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computer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输入文本输入文本输入文本输入文本输入文本输入文本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t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and reboot your computer</a:t>
            </a:r>
            <a:endParaRPr lang="en-US" altLang="en-US" sz="1200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en-US" altLang="en-US" sz="1200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 animBg="1"/>
      <p:bldP spid="53" grpId="0" animBg="1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446959" y="476250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结束语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553650" y="2408544"/>
            <a:ext cx="704850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ts val="15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工作总结就是把一个时间段的工作进行一次全面系统的总检查、总评价、总分析、总研究，并分析成绩的不足，从而得出引以为戒的经验。总结是应用写作的一种，是对已经做过的工作进行理性的思考。总结与计划是相辅相成的，要以工作计划为依据，订计划总是在总结经验的基础上进行的。其间有一条规律：计划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实践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总结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再计划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再实践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再总结。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1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98803" y="1269761"/>
            <a:ext cx="5014845" cy="4181715"/>
            <a:chOff x="838200" y="1698386"/>
            <a:chExt cx="5014845" cy="41817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025901"/>
              <a:ext cx="5014845" cy="1854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15092" y="2017749"/>
              <a:ext cx="2320737" cy="367548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anose="020B050202020202020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2722" y="1698386"/>
              <a:ext cx="214630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>
                  <a:solidFill>
                    <a:schemeClr val="bg1"/>
                  </a:solidFill>
                  <a:latin typeface="Century Gothic" panose="020B0502020202020204" charset="0"/>
                  <a:ea typeface="Bebas Neue" charset="0"/>
                  <a:cs typeface="Bebas Neue" charset="0"/>
                </a:rPr>
                <a:t>01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142298" y="3884729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3"/>
          <p:cNvGrpSpPr/>
          <p:nvPr/>
        </p:nvGrpSpPr>
        <p:grpSpPr>
          <a:xfrm>
            <a:off x="3151912" y="1269761"/>
            <a:ext cx="5014845" cy="4181715"/>
            <a:chOff x="838200" y="1698386"/>
            <a:chExt cx="5014845" cy="418171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025901"/>
              <a:ext cx="5014845" cy="185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315092" y="2017749"/>
              <a:ext cx="2320737" cy="3675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anose="020B050202020202020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15092" y="1698386"/>
              <a:ext cx="214630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>
                  <a:solidFill>
                    <a:schemeClr val="bg1"/>
                  </a:solidFill>
                  <a:latin typeface="Century Gothic" panose="020B0502020202020204" charset="0"/>
                  <a:ea typeface="Bebas Neue" charset="0"/>
                  <a:cs typeface="Bebas Neue" charset="0"/>
                </a:rPr>
                <a:t>02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142298" y="3884729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705021" y="1269761"/>
            <a:ext cx="5014845" cy="4181715"/>
            <a:chOff x="838200" y="1698386"/>
            <a:chExt cx="5014845" cy="418171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025901"/>
              <a:ext cx="5014845" cy="18542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345572" y="2017749"/>
              <a:ext cx="2320737" cy="36754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anose="020B050202020202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5092" y="1698386"/>
              <a:ext cx="214630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>
                  <a:solidFill>
                    <a:schemeClr val="bg1"/>
                  </a:solidFill>
                  <a:latin typeface="Century Gothic" panose="020B0502020202020204" charset="0"/>
                  <a:ea typeface="Bebas Neue" charset="0"/>
                  <a:cs typeface="Bebas Neue" charset="0"/>
                </a:rPr>
                <a:t>03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142298" y="3884729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258130" y="1269761"/>
            <a:ext cx="5014845" cy="4181715"/>
            <a:chOff x="838200" y="1698386"/>
            <a:chExt cx="5014845" cy="418171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025901"/>
              <a:ext cx="5014845" cy="18542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1315092" y="2017749"/>
              <a:ext cx="2320737" cy="3675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anose="020B0502020202020204" charset="0"/>
              </a:endParaRPr>
            </a:p>
          </p:txBody>
        </p:sp>
        <p:sp>
          <p:nvSpPr>
            <p:cNvPr id="30" name="TextBox 33"/>
            <p:cNvSpPr txBox="1"/>
            <p:nvPr/>
          </p:nvSpPr>
          <p:spPr>
            <a:xfrm>
              <a:off x="1315092" y="1698386"/>
              <a:ext cx="2146300" cy="2214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>
                  <a:solidFill>
                    <a:schemeClr val="bg1"/>
                  </a:solidFill>
                  <a:latin typeface="Century Gothic" panose="020B0502020202020204" charset="0"/>
                  <a:ea typeface="Bebas Neue" charset="0"/>
                  <a:cs typeface="Bebas Neue" charset="0"/>
                </a:rPr>
                <a:t>04</a:t>
              </a:r>
            </a:p>
          </p:txBody>
        </p:sp>
        <p:cxnSp>
          <p:nvCxnSpPr>
            <p:cNvPr id="42" name="Straight Connector 37"/>
            <p:cNvCxnSpPr/>
            <p:nvPr/>
          </p:nvCxnSpPr>
          <p:spPr>
            <a:xfrm>
              <a:off x="2142298" y="3884729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1433830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959225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完成情况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561455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工作展示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065895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明年计划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356767" y="4458541"/>
            <a:ext cx="179514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>
                    <a:lumMod val="7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endParaRPr lang="en-US" altLang="en-US" sz="8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04381" y="4458541"/>
            <a:ext cx="179514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>
                    <a:lumMod val="7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endParaRPr lang="en-US" altLang="en-US" sz="8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75185" y="4458541"/>
            <a:ext cx="179514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>
                    <a:lumMod val="7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endParaRPr lang="en-US" altLang="en-US" sz="8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70962" y="4458541"/>
            <a:ext cx="179514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>
                    <a:lumMod val="7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endParaRPr lang="en-US" altLang="en-US" sz="8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57831" y="5750651"/>
            <a:ext cx="7675701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ctr"/>
            <a:r>
              <a:rPr lang="en-US" sz="600" dirty="0" err="1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ctr"/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ctr"/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ctr"/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>
                  <a:lumMod val="85000"/>
                </a:schemeClr>
              </a:solidFill>
              <a:latin typeface="+mj-lt"/>
              <a:sym typeface="+mn-ea"/>
            </a:endParaRPr>
          </a:p>
          <a:p>
            <a:pPr algn="ct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0"/>
                            </p:stCondLst>
                            <p:childTnLst>
                              <p:par>
                                <p:cTn id="4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5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0"/>
                            </p:stCondLst>
                            <p:childTnLst>
                              <p:par>
                                <p:cTn id="5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34" grpId="0"/>
      <p:bldP spid="35" grpId="0"/>
      <p:bldP spid="36" grpId="0"/>
      <p:bldP spid="37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4"/>
          <p:cNvSpPr txBox="1"/>
          <p:nvPr/>
        </p:nvSpPr>
        <p:spPr>
          <a:xfrm>
            <a:off x="4214727" y="2202268"/>
            <a:ext cx="3793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THANKS!</a:t>
            </a:r>
            <a:endParaRPr lang="zh-CN" altLang="en-US" sz="6000" b="1" dirty="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9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33830" y="39127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10" name="Group 2"/>
          <p:cNvGrpSpPr/>
          <p:nvPr/>
        </p:nvGrpSpPr>
        <p:grpSpPr>
          <a:xfrm>
            <a:off x="3179736" y="3744816"/>
            <a:ext cx="5870695" cy="942919"/>
            <a:chOff x="3104171" y="4411566"/>
            <a:chExt cx="5870695" cy="942919"/>
          </a:xfrm>
        </p:grpSpPr>
        <p:sp>
          <p:nvSpPr>
            <p:cNvPr id="26" name="Freeform 94"/>
            <p:cNvSpPr/>
            <p:nvPr/>
          </p:nvSpPr>
          <p:spPr bwMode="auto">
            <a:xfrm>
              <a:off x="3104171" y="4411566"/>
              <a:ext cx="5870695" cy="227530"/>
            </a:xfrm>
            <a:custGeom>
              <a:avLst/>
              <a:gdLst>
                <a:gd name="T0" fmla="*/ 0 w 2864"/>
                <a:gd name="T1" fmla="*/ 59 h 111"/>
                <a:gd name="T2" fmla="*/ 1437 w 2864"/>
                <a:gd name="T3" fmla="*/ 111 h 111"/>
                <a:gd name="T4" fmla="*/ 2864 w 2864"/>
                <a:gd name="T5" fmla="*/ 59 h 111"/>
                <a:gd name="T6" fmla="*/ 2599 w 2864"/>
                <a:gd name="T7" fmla="*/ 0 h 111"/>
                <a:gd name="T8" fmla="*/ 266 w 2864"/>
                <a:gd name="T9" fmla="*/ 0 h 111"/>
                <a:gd name="T10" fmla="*/ 0 w 2864"/>
                <a:gd name="T11" fmla="*/ 5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4" h="111">
                  <a:moveTo>
                    <a:pt x="0" y="59"/>
                  </a:moveTo>
                  <a:lnTo>
                    <a:pt x="1437" y="111"/>
                  </a:lnTo>
                  <a:lnTo>
                    <a:pt x="2864" y="59"/>
                  </a:lnTo>
                  <a:lnTo>
                    <a:pt x="2599" y="0"/>
                  </a:lnTo>
                  <a:lnTo>
                    <a:pt x="266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5"/>
            <p:cNvSpPr>
              <a:spLocks noChangeArrowheads="1"/>
            </p:cNvSpPr>
            <p:nvPr/>
          </p:nvSpPr>
          <p:spPr bwMode="auto">
            <a:xfrm>
              <a:off x="3104171" y="4532506"/>
              <a:ext cx="5870695" cy="8219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3728599" y="2851093"/>
            <a:ext cx="4767890" cy="1110743"/>
            <a:chOff x="3655574" y="3517843"/>
            <a:chExt cx="4767890" cy="1110743"/>
          </a:xfrm>
        </p:grpSpPr>
        <p:sp>
          <p:nvSpPr>
            <p:cNvPr id="14" name="Freeform 91"/>
            <p:cNvSpPr/>
            <p:nvPr/>
          </p:nvSpPr>
          <p:spPr bwMode="auto">
            <a:xfrm>
              <a:off x="3655574" y="3517843"/>
              <a:ext cx="4767890" cy="204982"/>
            </a:xfrm>
            <a:custGeom>
              <a:avLst/>
              <a:gdLst>
                <a:gd name="T0" fmla="*/ 0 w 2326"/>
                <a:gd name="T1" fmla="*/ 36 h 100"/>
                <a:gd name="T2" fmla="*/ 1168 w 2326"/>
                <a:gd name="T3" fmla="*/ 100 h 100"/>
                <a:gd name="T4" fmla="*/ 2326 w 2326"/>
                <a:gd name="T5" fmla="*/ 36 h 100"/>
                <a:gd name="T6" fmla="*/ 1966 w 2326"/>
                <a:gd name="T7" fmla="*/ 0 h 100"/>
                <a:gd name="T8" fmla="*/ 359 w 2326"/>
                <a:gd name="T9" fmla="*/ 0 h 100"/>
                <a:gd name="T10" fmla="*/ 0 w 2326"/>
                <a:gd name="T11" fmla="*/ 3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6" h="100">
                  <a:moveTo>
                    <a:pt x="0" y="36"/>
                  </a:moveTo>
                  <a:lnTo>
                    <a:pt x="1168" y="100"/>
                  </a:lnTo>
                  <a:lnTo>
                    <a:pt x="2326" y="36"/>
                  </a:lnTo>
                  <a:lnTo>
                    <a:pt x="1966" y="0"/>
                  </a:lnTo>
                  <a:lnTo>
                    <a:pt x="359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Rectangle 92"/>
            <p:cNvSpPr>
              <a:spLocks noChangeArrowheads="1"/>
            </p:cNvSpPr>
            <p:nvPr/>
          </p:nvSpPr>
          <p:spPr bwMode="auto">
            <a:xfrm>
              <a:off x="3655574" y="3591637"/>
              <a:ext cx="4767890" cy="8199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2800" dirty="0">
                <a:solidFill>
                  <a:schemeClr val="tx2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933158" y="2138281"/>
              <a:ext cx="212721" cy="4767889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5007610" y="296282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4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62680" y="4073525"/>
            <a:ext cx="49898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t 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and </a:t>
            </a:r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rebo</a:t>
            </a:r>
            <a:endParaRPr 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err="1" smtClean="0">
                <a:solidFill>
                  <a:schemeClr val="bg1"/>
                </a:solidFill>
                <a:latin typeface="+mj-lt"/>
                <a:sym typeface="+mn-ea"/>
              </a:rPr>
              <a:t>ot</a:t>
            </a:r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 your computer. Then check it on the next page. </a:t>
            </a: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r>
              <a:rPr lang="en-US" sz="600" dirty="0" smtClean="0">
                <a:solidFill>
                  <a:schemeClr val="bg1"/>
                </a:solidFill>
                <a:latin typeface="+mj-lt"/>
                <a:sym typeface="+mn-ea"/>
              </a:rPr>
              <a:t>. </a:t>
            </a:r>
            <a:endParaRPr lang="en-US" altLang="en-US" sz="600" dirty="0" smtClean="0">
              <a:solidFill>
                <a:schemeClr val="bg1"/>
              </a:solidFill>
              <a:latin typeface="+mj-lt"/>
              <a:sym typeface="+mn-ea"/>
            </a:endParaRPr>
          </a:p>
          <a:p>
            <a:pPr algn="ctr"/>
            <a:endParaRPr lang="en-US" altLang="en-US" sz="400" dirty="0" smtClean="0">
              <a:solidFill>
                <a:schemeClr val="bg1">
                  <a:lumMod val="75000"/>
                </a:schemeClr>
              </a:solidFill>
              <a:latin typeface="+mj-lt"/>
              <a:sym typeface="+mn-ea"/>
            </a:endParaRPr>
          </a:p>
        </p:txBody>
      </p: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5654675" y="1612265"/>
            <a:ext cx="882015" cy="1287145"/>
            <a:chOff x="2191" y="126"/>
            <a:chExt cx="976" cy="1424"/>
          </a:xfrm>
          <a:solidFill>
            <a:schemeClr val="accent2"/>
          </a:solidFill>
        </p:grpSpPr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541" y="1102"/>
              <a:ext cx="276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2370" y="126"/>
              <a:ext cx="620" cy="653"/>
            </a:xfrm>
            <a:custGeom>
              <a:avLst/>
              <a:gdLst>
                <a:gd name="T0" fmla="*/ 10 w 261"/>
                <a:gd name="T1" fmla="*/ 0 h 275"/>
                <a:gd name="T2" fmla="*/ 0 w 261"/>
                <a:gd name="T3" fmla="*/ 68 h 275"/>
                <a:gd name="T4" fmla="*/ 130 w 261"/>
                <a:gd name="T5" fmla="*/ 275 h 275"/>
                <a:gd name="T6" fmla="*/ 261 w 261"/>
                <a:gd name="T7" fmla="*/ 68 h 275"/>
                <a:gd name="T8" fmla="*/ 251 w 261"/>
                <a:gd name="T9" fmla="*/ 0 h 275"/>
                <a:gd name="T10" fmla="*/ 10 w 261"/>
                <a:gd name="T1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275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60"/>
                    <a:pt x="53" y="239"/>
                    <a:pt x="130" y="275"/>
                  </a:cubicBezTo>
                  <a:cubicBezTo>
                    <a:pt x="207" y="239"/>
                    <a:pt x="261" y="160"/>
                    <a:pt x="261" y="68"/>
                  </a:cubicBezTo>
                  <a:cubicBezTo>
                    <a:pt x="261" y="44"/>
                    <a:pt x="257" y="22"/>
                    <a:pt x="25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2191" y="157"/>
              <a:ext cx="431" cy="532"/>
            </a:xfrm>
            <a:custGeom>
              <a:avLst/>
              <a:gdLst>
                <a:gd name="T0" fmla="*/ 181 w 181"/>
                <a:gd name="T1" fmla="*/ 224 h 224"/>
                <a:gd name="T2" fmla="*/ 167 w 181"/>
                <a:gd name="T3" fmla="*/ 223 h 224"/>
                <a:gd name="T4" fmla="*/ 0 w 181"/>
                <a:gd name="T5" fmla="*/ 23 h 224"/>
                <a:gd name="T6" fmla="*/ 1 w 181"/>
                <a:gd name="T7" fmla="*/ 11 h 224"/>
                <a:gd name="T8" fmla="*/ 1 w 181"/>
                <a:gd name="T9" fmla="*/ 0 h 224"/>
                <a:gd name="T10" fmla="*/ 181 w 181"/>
                <a:gd name="T11" fmla="*/ 0 h 224"/>
                <a:gd name="T12" fmla="*/ 181 w 181"/>
                <a:gd name="T13" fmla="*/ 224 h 224"/>
                <a:gd name="T14" fmla="*/ 25 w 181"/>
                <a:gd name="T15" fmla="*/ 25 h 224"/>
                <a:gd name="T16" fmla="*/ 156 w 181"/>
                <a:gd name="T17" fmla="*/ 196 h 224"/>
                <a:gd name="T18" fmla="*/ 156 w 181"/>
                <a:gd name="T19" fmla="*/ 25 h 224"/>
                <a:gd name="T20" fmla="*/ 25 w 181"/>
                <a:gd name="T21" fmla="*/ 2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24">
                  <a:moveTo>
                    <a:pt x="181" y="224"/>
                  </a:moveTo>
                  <a:cubicBezTo>
                    <a:pt x="167" y="223"/>
                    <a:pt x="167" y="223"/>
                    <a:pt x="167" y="223"/>
                  </a:cubicBezTo>
                  <a:cubicBezTo>
                    <a:pt x="72" y="212"/>
                    <a:pt x="0" y="127"/>
                    <a:pt x="0" y="23"/>
                  </a:cubicBezTo>
                  <a:cubicBezTo>
                    <a:pt x="0" y="20"/>
                    <a:pt x="0" y="16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24"/>
                    <a:pt x="181" y="224"/>
                    <a:pt x="181" y="224"/>
                  </a:cubicBezTo>
                  <a:close/>
                  <a:moveTo>
                    <a:pt x="25" y="25"/>
                  </a:moveTo>
                  <a:cubicBezTo>
                    <a:pt x="26" y="110"/>
                    <a:pt x="81" y="181"/>
                    <a:pt x="156" y="196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25" y="25"/>
                    <a:pt x="25" y="25"/>
                    <a:pt x="2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2738" y="157"/>
              <a:ext cx="429" cy="532"/>
            </a:xfrm>
            <a:custGeom>
              <a:avLst/>
              <a:gdLst>
                <a:gd name="T0" fmla="*/ 120 w 180"/>
                <a:gd name="T1" fmla="*/ 171 h 224"/>
                <a:gd name="T2" fmla="*/ 13 w 180"/>
                <a:gd name="T3" fmla="*/ 223 h 224"/>
                <a:gd name="T4" fmla="*/ 0 w 180"/>
                <a:gd name="T5" fmla="*/ 224 h 224"/>
                <a:gd name="T6" fmla="*/ 0 w 180"/>
                <a:gd name="T7" fmla="*/ 0 h 224"/>
                <a:gd name="T8" fmla="*/ 179 w 180"/>
                <a:gd name="T9" fmla="*/ 0 h 224"/>
                <a:gd name="T10" fmla="*/ 180 w 180"/>
                <a:gd name="T11" fmla="*/ 12 h 224"/>
                <a:gd name="T12" fmla="*/ 180 w 180"/>
                <a:gd name="T13" fmla="*/ 23 h 224"/>
                <a:gd name="T14" fmla="*/ 120 w 180"/>
                <a:gd name="T15" fmla="*/ 171 h 224"/>
                <a:gd name="T16" fmla="*/ 24 w 180"/>
                <a:gd name="T17" fmla="*/ 196 h 224"/>
                <a:gd name="T18" fmla="*/ 103 w 180"/>
                <a:gd name="T19" fmla="*/ 153 h 224"/>
                <a:gd name="T20" fmla="*/ 155 w 180"/>
                <a:gd name="T21" fmla="*/ 25 h 224"/>
                <a:gd name="T22" fmla="*/ 24 w 180"/>
                <a:gd name="T23" fmla="*/ 25 h 224"/>
                <a:gd name="T24" fmla="*/ 24 w 180"/>
                <a:gd name="T25" fmla="*/ 19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224">
                  <a:moveTo>
                    <a:pt x="120" y="171"/>
                  </a:moveTo>
                  <a:cubicBezTo>
                    <a:pt x="91" y="200"/>
                    <a:pt x="54" y="218"/>
                    <a:pt x="13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6"/>
                    <a:pt x="180" y="20"/>
                    <a:pt x="180" y="23"/>
                  </a:cubicBezTo>
                  <a:cubicBezTo>
                    <a:pt x="180" y="79"/>
                    <a:pt x="158" y="133"/>
                    <a:pt x="120" y="171"/>
                  </a:cubicBezTo>
                  <a:close/>
                  <a:moveTo>
                    <a:pt x="24" y="196"/>
                  </a:moveTo>
                  <a:cubicBezTo>
                    <a:pt x="54" y="190"/>
                    <a:pt x="81" y="175"/>
                    <a:pt x="103" y="153"/>
                  </a:cubicBezTo>
                  <a:cubicBezTo>
                    <a:pt x="136" y="120"/>
                    <a:pt x="155" y="73"/>
                    <a:pt x="15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196"/>
                    <a:pt x="24" y="196"/>
                    <a:pt x="24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2636" y="665"/>
              <a:ext cx="88" cy="5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24"/>
            <p:cNvSpPr/>
            <p:nvPr/>
          </p:nvSpPr>
          <p:spPr bwMode="auto">
            <a:xfrm>
              <a:off x="2439" y="1133"/>
              <a:ext cx="482" cy="66"/>
            </a:xfrm>
            <a:custGeom>
              <a:avLst/>
              <a:gdLst>
                <a:gd name="T0" fmla="*/ 203 w 203"/>
                <a:gd name="T1" fmla="*/ 28 h 28"/>
                <a:gd name="T2" fmla="*/ 203 w 203"/>
                <a:gd name="T3" fmla="*/ 15 h 28"/>
                <a:gd name="T4" fmla="*/ 190 w 203"/>
                <a:gd name="T5" fmla="*/ 0 h 28"/>
                <a:gd name="T6" fmla="*/ 12 w 203"/>
                <a:gd name="T7" fmla="*/ 0 h 28"/>
                <a:gd name="T8" fmla="*/ 0 w 203"/>
                <a:gd name="T9" fmla="*/ 15 h 28"/>
                <a:gd name="T10" fmla="*/ 0 w 203"/>
                <a:gd name="T11" fmla="*/ 28 h 28"/>
                <a:gd name="T12" fmla="*/ 203 w 20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8">
                  <a:moveTo>
                    <a:pt x="203" y="28"/>
                  </a:moveTo>
                  <a:cubicBezTo>
                    <a:pt x="203" y="15"/>
                    <a:pt x="203" y="15"/>
                    <a:pt x="203" y="15"/>
                  </a:cubicBezTo>
                  <a:cubicBezTo>
                    <a:pt x="203" y="7"/>
                    <a:pt x="197" y="0"/>
                    <a:pt x="19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20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5"/>
            <p:cNvSpPr/>
            <p:nvPr/>
          </p:nvSpPr>
          <p:spPr bwMode="auto">
            <a:xfrm>
              <a:off x="2370" y="126"/>
              <a:ext cx="306" cy="976"/>
            </a:xfrm>
            <a:custGeom>
              <a:avLst/>
              <a:gdLst>
                <a:gd name="T0" fmla="*/ 10 w 129"/>
                <a:gd name="T1" fmla="*/ 0 h 411"/>
                <a:gd name="T2" fmla="*/ 0 w 129"/>
                <a:gd name="T3" fmla="*/ 68 h 411"/>
                <a:gd name="T4" fmla="*/ 112 w 129"/>
                <a:gd name="T5" fmla="*/ 265 h 411"/>
                <a:gd name="T6" fmla="*/ 112 w 129"/>
                <a:gd name="T7" fmla="*/ 411 h 411"/>
                <a:gd name="T8" fmla="*/ 129 w 129"/>
                <a:gd name="T9" fmla="*/ 411 h 411"/>
                <a:gd name="T10" fmla="*/ 129 w 129"/>
                <a:gd name="T11" fmla="*/ 227 h 411"/>
                <a:gd name="T12" fmla="*/ 129 w 129"/>
                <a:gd name="T13" fmla="*/ 0 h 411"/>
                <a:gd name="T14" fmla="*/ 10 w 129"/>
                <a:gd name="T15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11">
                  <a:moveTo>
                    <a:pt x="10" y="0"/>
                  </a:moveTo>
                  <a:cubicBezTo>
                    <a:pt x="3" y="22"/>
                    <a:pt x="0" y="44"/>
                    <a:pt x="0" y="68"/>
                  </a:cubicBezTo>
                  <a:cubicBezTo>
                    <a:pt x="0" y="152"/>
                    <a:pt x="45" y="226"/>
                    <a:pt x="112" y="265"/>
                  </a:cubicBezTo>
                  <a:cubicBezTo>
                    <a:pt x="112" y="411"/>
                    <a:pt x="112" y="411"/>
                    <a:pt x="112" y="411"/>
                  </a:cubicBezTo>
                  <a:cubicBezTo>
                    <a:pt x="129" y="411"/>
                    <a:pt x="129" y="411"/>
                    <a:pt x="129" y="411"/>
                  </a:cubicBezTo>
                  <a:cubicBezTo>
                    <a:pt x="129" y="227"/>
                    <a:pt x="129" y="227"/>
                    <a:pt x="129" y="227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6"/>
            <p:cNvSpPr/>
            <p:nvPr/>
          </p:nvSpPr>
          <p:spPr bwMode="auto">
            <a:xfrm>
              <a:off x="2439" y="1133"/>
              <a:ext cx="237" cy="66"/>
            </a:xfrm>
            <a:custGeom>
              <a:avLst/>
              <a:gdLst>
                <a:gd name="T0" fmla="*/ 43 w 100"/>
                <a:gd name="T1" fmla="*/ 0 h 28"/>
                <a:gd name="T2" fmla="*/ 12 w 100"/>
                <a:gd name="T3" fmla="*/ 0 h 28"/>
                <a:gd name="T4" fmla="*/ 0 w 100"/>
                <a:gd name="T5" fmla="*/ 15 h 28"/>
                <a:gd name="T6" fmla="*/ 0 w 100"/>
                <a:gd name="T7" fmla="*/ 28 h 28"/>
                <a:gd name="T8" fmla="*/ 100 w 100"/>
                <a:gd name="T9" fmla="*/ 28 h 28"/>
                <a:gd name="T10" fmla="*/ 100 w 100"/>
                <a:gd name="T11" fmla="*/ 0 h 28"/>
                <a:gd name="T12" fmla="*/ 83 w 100"/>
                <a:gd name="T13" fmla="*/ 0 h 28"/>
                <a:gd name="T14" fmla="*/ 43 w 10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8">
                  <a:moveTo>
                    <a:pt x="4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2541" y="1102"/>
              <a:ext cx="159" cy="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2377" y="1194"/>
              <a:ext cx="604" cy="2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2448" y="1265"/>
              <a:ext cx="462" cy="1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2353" y="1479"/>
              <a:ext cx="652" cy="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114550" y="5184140"/>
            <a:ext cx="80867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0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7"/>
          <p:cNvGrpSpPr/>
          <p:nvPr/>
        </p:nvGrpSpPr>
        <p:grpSpPr>
          <a:xfrm>
            <a:off x="1819275" y="1880235"/>
            <a:ext cx="2310130" cy="3775075"/>
            <a:chOff x="1315090" y="1999299"/>
            <a:chExt cx="4708991" cy="2992220"/>
          </a:xfrm>
        </p:grpSpPr>
        <p:pic>
          <p:nvPicPr>
            <p:cNvPr id="4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100194" y="2067633"/>
              <a:ext cx="1138782" cy="4708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15092" y="1999299"/>
              <a:ext cx="4708989" cy="184865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4907915" y="1880235"/>
            <a:ext cx="2310130" cy="3775075"/>
            <a:chOff x="1315090" y="1999299"/>
            <a:chExt cx="4708991" cy="2992220"/>
          </a:xfrm>
        </p:grpSpPr>
        <p:pic>
          <p:nvPicPr>
            <p:cNvPr id="7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100194" y="2067633"/>
              <a:ext cx="1138782" cy="4708989"/>
            </a:xfrm>
            <a:prstGeom prst="rect">
              <a:avLst/>
            </a:prstGeom>
          </p:spPr>
        </p:pic>
        <p:sp>
          <p:nvSpPr>
            <p:cNvPr id="8" name="Rectangle 4"/>
            <p:cNvSpPr/>
            <p:nvPr/>
          </p:nvSpPr>
          <p:spPr>
            <a:xfrm>
              <a:off x="1315092" y="1999299"/>
              <a:ext cx="4708989" cy="18486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7"/>
          <p:cNvGrpSpPr/>
          <p:nvPr/>
        </p:nvGrpSpPr>
        <p:grpSpPr>
          <a:xfrm>
            <a:off x="8086725" y="1880235"/>
            <a:ext cx="2310130" cy="3775075"/>
            <a:chOff x="1315090" y="1999299"/>
            <a:chExt cx="4708991" cy="2992220"/>
          </a:xfrm>
        </p:grpSpPr>
        <p:pic>
          <p:nvPicPr>
            <p:cNvPr id="10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100194" y="2067633"/>
              <a:ext cx="1138782" cy="4708989"/>
            </a:xfrm>
            <a:prstGeom prst="rect">
              <a:avLst/>
            </a:prstGeom>
          </p:spPr>
        </p:pic>
        <p:sp>
          <p:nvSpPr>
            <p:cNvPr id="11" name="Rectangle 4"/>
            <p:cNvSpPr/>
            <p:nvPr/>
          </p:nvSpPr>
          <p:spPr>
            <a:xfrm>
              <a:off x="1315092" y="1999299"/>
              <a:ext cx="4708989" cy="184865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19275" y="4730750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33620" y="4730750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069580" y="4730750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团队成员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41869" y="2942953"/>
            <a:ext cx="1814675" cy="1489367"/>
            <a:chOff x="1217531" y="2521524"/>
            <a:chExt cx="1361426" cy="1117370"/>
          </a:xfrm>
        </p:grpSpPr>
        <p:sp>
          <p:nvSpPr>
            <p:cNvPr id="8" name="Freeform 24"/>
            <p:cNvSpPr/>
            <p:nvPr/>
          </p:nvSpPr>
          <p:spPr bwMode="auto">
            <a:xfrm rot="18901227">
              <a:off x="1959832" y="2521524"/>
              <a:ext cx="619125" cy="535781"/>
            </a:xfrm>
            <a:custGeom>
              <a:avLst/>
              <a:gdLst>
                <a:gd name="T0" fmla="*/ 291 w 347"/>
                <a:gd name="T1" fmla="*/ 245 h 300"/>
                <a:gd name="T2" fmla="*/ 324 w 347"/>
                <a:gd name="T3" fmla="*/ 125 h 300"/>
                <a:gd name="T4" fmla="*/ 347 w 347"/>
                <a:gd name="T5" fmla="*/ 39 h 300"/>
                <a:gd name="T6" fmla="*/ 192 w 347"/>
                <a:gd name="T7" fmla="*/ 57 h 300"/>
                <a:gd name="T8" fmla="*/ 70 w 347"/>
                <a:gd name="T9" fmla="*/ 0 h 300"/>
                <a:gd name="T10" fmla="*/ 55 w 347"/>
                <a:gd name="T11" fmla="*/ 56 h 300"/>
                <a:gd name="T12" fmla="*/ 23 w 347"/>
                <a:gd name="T13" fmla="*/ 176 h 300"/>
                <a:gd name="T14" fmla="*/ 0 w 347"/>
                <a:gd name="T15" fmla="*/ 262 h 300"/>
                <a:gd name="T16" fmla="*/ 152 w 347"/>
                <a:gd name="T17" fmla="*/ 247 h 300"/>
                <a:gd name="T18" fmla="*/ 277 w 347"/>
                <a:gd name="T19" fmla="*/ 300 h 300"/>
                <a:gd name="T20" fmla="*/ 291 w 347"/>
                <a:gd name="T21" fmla="*/ 24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00">
                  <a:moveTo>
                    <a:pt x="291" y="245"/>
                  </a:moveTo>
                  <a:cubicBezTo>
                    <a:pt x="324" y="125"/>
                    <a:pt x="324" y="125"/>
                    <a:pt x="324" y="125"/>
                  </a:cubicBezTo>
                  <a:cubicBezTo>
                    <a:pt x="347" y="39"/>
                    <a:pt x="347" y="39"/>
                    <a:pt x="347" y="39"/>
                  </a:cubicBezTo>
                  <a:cubicBezTo>
                    <a:pt x="347" y="39"/>
                    <a:pt x="321" y="85"/>
                    <a:pt x="192" y="57"/>
                  </a:cubicBezTo>
                  <a:cubicBezTo>
                    <a:pt x="62" y="29"/>
                    <a:pt x="70" y="0"/>
                    <a:pt x="70" y="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20" y="224"/>
                    <a:pt x="152" y="247"/>
                  </a:cubicBezTo>
                  <a:cubicBezTo>
                    <a:pt x="285" y="270"/>
                    <a:pt x="277" y="300"/>
                    <a:pt x="277" y="300"/>
                  </a:cubicBezTo>
                  <a:lnTo>
                    <a:pt x="291" y="2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solidFill>
                  <a:srgbClr val="0051C8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9" name="Oval 20"/>
            <p:cNvSpPr>
              <a:spLocks noChangeArrowheads="1"/>
            </p:cNvSpPr>
            <p:nvPr/>
          </p:nvSpPr>
          <p:spPr bwMode="auto">
            <a:xfrm rot="18901227">
              <a:off x="1217531" y="2660200"/>
              <a:ext cx="978694" cy="97869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9700" dist="50800" dir="14040000">
                <a:srgbClr val="00B0F0">
                  <a:alpha val="89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kern="0">
                <a:solidFill>
                  <a:srgbClr val="0051C8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31" name="Freeform 22"/>
            <p:cNvSpPr/>
            <p:nvPr/>
          </p:nvSpPr>
          <p:spPr bwMode="auto">
            <a:xfrm rot="18901227">
              <a:off x="1324092" y="2767428"/>
              <a:ext cx="765572" cy="766762"/>
            </a:xfrm>
            <a:custGeom>
              <a:avLst/>
              <a:gdLst>
                <a:gd name="T0" fmla="*/ 353 w 429"/>
                <a:gd name="T1" fmla="*/ 352 h 429"/>
                <a:gd name="T2" fmla="*/ 77 w 429"/>
                <a:gd name="T3" fmla="*/ 352 h 429"/>
                <a:gd name="T4" fmla="*/ 77 w 429"/>
                <a:gd name="T5" fmla="*/ 76 h 429"/>
                <a:gd name="T6" fmla="*/ 353 w 429"/>
                <a:gd name="T7" fmla="*/ 76 h 429"/>
                <a:gd name="T8" fmla="*/ 353 w 429"/>
                <a:gd name="T9" fmla="*/ 35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29">
                  <a:moveTo>
                    <a:pt x="353" y="352"/>
                  </a:moveTo>
                  <a:cubicBezTo>
                    <a:pt x="277" y="429"/>
                    <a:pt x="153" y="429"/>
                    <a:pt x="77" y="352"/>
                  </a:cubicBezTo>
                  <a:cubicBezTo>
                    <a:pt x="0" y="276"/>
                    <a:pt x="0" y="152"/>
                    <a:pt x="77" y="76"/>
                  </a:cubicBezTo>
                  <a:cubicBezTo>
                    <a:pt x="153" y="0"/>
                    <a:pt x="277" y="0"/>
                    <a:pt x="353" y="76"/>
                  </a:cubicBezTo>
                  <a:cubicBezTo>
                    <a:pt x="429" y="152"/>
                    <a:pt x="429" y="276"/>
                    <a:pt x="353" y="3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solidFill>
                  <a:srgbClr val="0051C8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443603" y="2887533"/>
              <a:ext cx="526551" cy="526552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rgbClr val="0070C0"/>
                  </a:solidFill>
                  <a:latin typeface="Calibri" panose="020F0502020204030204" charset="0"/>
                  <a:ea typeface="微软雅黑" panose="020B0503020204020204" charset="-122"/>
                </a:rPr>
                <a:t>1</a:t>
              </a:r>
              <a:endParaRPr lang="en-US" sz="4800" dirty="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41219" y="2167839"/>
            <a:ext cx="1759252" cy="1545911"/>
            <a:chOff x="2342390" y="1940008"/>
            <a:chExt cx="1319846" cy="1159791"/>
          </a:xfrm>
        </p:grpSpPr>
        <p:sp>
          <p:nvSpPr>
            <p:cNvPr id="11" name="Freeform 27"/>
            <p:cNvSpPr/>
            <p:nvPr/>
          </p:nvSpPr>
          <p:spPr bwMode="auto">
            <a:xfrm rot="18901227">
              <a:off x="3125264" y="2480674"/>
              <a:ext cx="536972" cy="619125"/>
            </a:xfrm>
            <a:custGeom>
              <a:avLst/>
              <a:gdLst>
                <a:gd name="T0" fmla="*/ 56 w 301"/>
                <a:gd name="T1" fmla="*/ 55 h 347"/>
                <a:gd name="T2" fmla="*/ 176 w 301"/>
                <a:gd name="T3" fmla="*/ 23 h 347"/>
                <a:gd name="T4" fmla="*/ 262 w 301"/>
                <a:gd name="T5" fmla="*/ 0 h 347"/>
                <a:gd name="T6" fmla="*/ 244 w 301"/>
                <a:gd name="T7" fmla="*/ 155 h 347"/>
                <a:gd name="T8" fmla="*/ 301 w 301"/>
                <a:gd name="T9" fmla="*/ 277 h 347"/>
                <a:gd name="T10" fmla="*/ 245 w 301"/>
                <a:gd name="T11" fmla="*/ 292 h 347"/>
                <a:gd name="T12" fmla="*/ 125 w 301"/>
                <a:gd name="T13" fmla="*/ 324 h 347"/>
                <a:gd name="T14" fmla="*/ 39 w 301"/>
                <a:gd name="T15" fmla="*/ 347 h 347"/>
                <a:gd name="T16" fmla="*/ 54 w 301"/>
                <a:gd name="T17" fmla="*/ 194 h 347"/>
                <a:gd name="T18" fmla="*/ 0 w 301"/>
                <a:gd name="T19" fmla="*/ 70 h 347"/>
                <a:gd name="T20" fmla="*/ 56 w 301"/>
                <a:gd name="T21" fmla="*/ 5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347">
                  <a:moveTo>
                    <a:pt x="56" y="55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0"/>
                    <a:pt x="216" y="26"/>
                    <a:pt x="244" y="155"/>
                  </a:cubicBezTo>
                  <a:cubicBezTo>
                    <a:pt x="272" y="285"/>
                    <a:pt x="301" y="277"/>
                    <a:pt x="301" y="277"/>
                  </a:cubicBezTo>
                  <a:cubicBezTo>
                    <a:pt x="245" y="292"/>
                    <a:pt x="245" y="292"/>
                    <a:pt x="245" y="292"/>
                  </a:cubicBezTo>
                  <a:cubicBezTo>
                    <a:pt x="125" y="324"/>
                    <a:pt x="125" y="324"/>
                    <a:pt x="125" y="324"/>
                  </a:cubicBezTo>
                  <a:cubicBezTo>
                    <a:pt x="39" y="347"/>
                    <a:pt x="39" y="347"/>
                    <a:pt x="39" y="347"/>
                  </a:cubicBezTo>
                  <a:cubicBezTo>
                    <a:pt x="39" y="347"/>
                    <a:pt x="76" y="327"/>
                    <a:pt x="54" y="194"/>
                  </a:cubicBezTo>
                  <a:cubicBezTo>
                    <a:pt x="31" y="62"/>
                    <a:pt x="0" y="70"/>
                    <a:pt x="0" y="70"/>
                  </a:cubicBezTo>
                  <a:lnTo>
                    <a:pt x="56" y="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 rot="18901227">
              <a:off x="2342390" y="1940008"/>
              <a:ext cx="979885" cy="981075"/>
            </a:xfrm>
            <a:prstGeom prst="ellipse">
              <a:avLst/>
            </a:prstGeom>
            <a:blipFill rotWithShape="1">
              <a:blip r:embed="rId3"/>
              <a:tile tx="0" ty="0" sx="100000" sy="100000" flip="none" algn="ctr"/>
            </a:blipFill>
            <a:ln>
              <a:noFill/>
            </a:ln>
            <a:effectLst>
              <a:innerShdw blurRad="139700" dist="50800" dir="14040000">
                <a:schemeClr val="accent2">
                  <a:lumMod val="75000"/>
                  <a:alpha val="8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kern="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 rot="18901227">
              <a:off x="2449546" y="2047164"/>
              <a:ext cx="765572" cy="766762"/>
            </a:xfrm>
            <a:custGeom>
              <a:avLst/>
              <a:gdLst>
                <a:gd name="T0" fmla="*/ 353 w 429"/>
                <a:gd name="T1" fmla="*/ 352 h 429"/>
                <a:gd name="T2" fmla="*/ 76 w 429"/>
                <a:gd name="T3" fmla="*/ 352 h 429"/>
                <a:gd name="T4" fmla="*/ 76 w 429"/>
                <a:gd name="T5" fmla="*/ 76 h 429"/>
                <a:gd name="T6" fmla="*/ 353 w 429"/>
                <a:gd name="T7" fmla="*/ 76 h 429"/>
                <a:gd name="T8" fmla="*/ 353 w 429"/>
                <a:gd name="T9" fmla="*/ 35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29">
                  <a:moveTo>
                    <a:pt x="353" y="352"/>
                  </a:moveTo>
                  <a:cubicBezTo>
                    <a:pt x="276" y="429"/>
                    <a:pt x="153" y="429"/>
                    <a:pt x="76" y="352"/>
                  </a:cubicBezTo>
                  <a:cubicBezTo>
                    <a:pt x="0" y="276"/>
                    <a:pt x="0" y="152"/>
                    <a:pt x="76" y="76"/>
                  </a:cubicBezTo>
                  <a:cubicBezTo>
                    <a:pt x="153" y="0"/>
                    <a:pt x="276" y="0"/>
                    <a:pt x="353" y="76"/>
                  </a:cubicBezTo>
                  <a:cubicBezTo>
                    <a:pt x="429" y="152"/>
                    <a:pt x="429" y="276"/>
                    <a:pt x="353" y="3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567894" y="2151472"/>
              <a:ext cx="526551" cy="526552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chemeClr val="accent2"/>
                  </a:solidFill>
                  <a:latin typeface="Calibri" panose="020F0502020204030204" charset="0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40264" y="3128792"/>
            <a:ext cx="1306110" cy="1304523"/>
            <a:chOff x="3466068" y="2661423"/>
            <a:chExt cx="979885" cy="978694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 rot="18901227">
              <a:off x="3466068" y="2661423"/>
              <a:ext cx="979885" cy="97869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9700" dist="50800" dir="14040000">
                <a:srgbClr val="00B0F0">
                  <a:alpha val="89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kern="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15" name="Freeform 26"/>
            <p:cNvSpPr/>
            <p:nvPr/>
          </p:nvSpPr>
          <p:spPr bwMode="auto">
            <a:xfrm rot="18901227">
              <a:off x="3573224" y="2768579"/>
              <a:ext cx="765572" cy="764381"/>
            </a:xfrm>
            <a:custGeom>
              <a:avLst/>
              <a:gdLst>
                <a:gd name="T0" fmla="*/ 77 w 429"/>
                <a:gd name="T1" fmla="*/ 76 h 428"/>
                <a:gd name="T2" fmla="*/ 77 w 429"/>
                <a:gd name="T3" fmla="*/ 352 h 428"/>
                <a:gd name="T4" fmla="*/ 353 w 429"/>
                <a:gd name="T5" fmla="*/ 352 h 428"/>
                <a:gd name="T6" fmla="*/ 353 w 429"/>
                <a:gd name="T7" fmla="*/ 76 h 428"/>
                <a:gd name="T8" fmla="*/ 77 w 429"/>
                <a:gd name="T9" fmla="*/ 7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28">
                  <a:moveTo>
                    <a:pt x="77" y="76"/>
                  </a:moveTo>
                  <a:cubicBezTo>
                    <a:pt x="0" y="152"/>
                    <a:pt x="0" y="276"/>
                    <a:pt x="77" y="352"/>
                  </a:cubicBezTo>
                  <a:cubicBezTo>
                    <a:pt x="153" y="428"/>
                    <a:pt x="277" y="428"/>
                    <a:pt x="353" y="352"/>
                  </a:cubicBezTo>
                  <a:cubicBezTo>
                    <a:pt x="429" y="276"/>
                    <a:pt x="429" y="152"/>
                    <a:pt x="353" y="76"/>
                  </a:cubicBezTo>
                  <a:cubicBezTo>
                    <a:pt x="277" y="0"/>
                    <a:pt x="153" y="0"/>
                    <a:pt x="77" y="7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solidFill>
                  <a:srgbClr val="0070C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17" name="Oval 42"/>
            <p:cNvSpPr/>
            <p:nvPr/>
          </p:nvSpPr>
          <p:spPr>
            <a:xfrm>
              <a:off x="3692735" y="2873661"/>
              <a:ext cx="526551" cy="526552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0070C0"/>
                  </a:solidFill>
                  <a:latin typeface="Calibri" panose="020F0502020204030204" charset="0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1177925" y="2137410"/>
            <a:ext cx="23844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649220" y="5088890"/>
            <a:ext cx="685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592185" y="2099310"/>
            <a:ext cx="23844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4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670" y="1957070"/>
            <a:ext cx="4320540" cy="3188970"/>
          </a:xfrm>
          <a:prstGeom prst="rect">
            <a:avLst/>
          </a:prstGeom>
        </p:spPr>
      </p:pic>
      <p:grpSp>
        <p:nvGrpSpPr>
          <p:cNvPr id="79" name="Group 39"/>
          <p:cNvGrpSpPr/>
          <p:nvPr/>
        </p:nvGrpSpPr>
        <p:grpSpPr>
          <a:xfrm>
            <a:off x="3427422" y="1872514"/>
            <a:ext cx="6350000" cy="3407446"/>
            <a:chOff x="0" y="2196100"/>
            <a:chExt cx="6350000" cy="3407446"/>
          </a:xfrm>
        </p:grpSpPr>
        <p:pic>
          <p:nvPicPr>
            <p:cNvPr id="80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2009"/>
              <a:ext cx="6350000" cy="2421537"/>
            </a:xfrm>
            <a:prstGeom prst="rect">
              <a:avLst/>
            </a:prstGeom>
          </p:spPr>
        </p:pic>
        <p:sp>
          <p:nvSpPr>
            <p:cNvPr id="81" name="Diamond 41"/>
            <p:cNvSpPr/>
            <p:nvPr/>
          </p:nvSpPr>
          <p:spPr>
            <a:xfrm>
              <a:off x="1695236" y="2196100"/>
              <a:ext cx="2958958" cy="2958958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TextBox 42"/>
            <p:cNvSpPr txBox="1"/>
            <p:nvPr/>
          </p:nvSpPr>
          <p:spPr>
            <a:xfrm>
              <a:off x="2877197" y="2639489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linea-basic-10" charset="0"/>
                </a:rPr>
                <a:t>G</a:t>
              </a:r>
            </a:p>
          </p:txBody>
        </p:sp>
        <p:sp>
          <p:nvSpPr>
            <p:cNvPr id="83" name="TextBox 43"/>
            <p:cNvSpPr txBox="1"/>
            <p:nvPr/>
          </p:nvSpPr>
          <p:spPr>
            <a:xfrm>
              <a:off x="2264020" y="3760155"/>
              <a:ext cx="1821388" cy="7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" charset="0"/>
                <a:sym typeface="Gill Sans" charset="0"/>
              </a:endParaRPr>
            </a:p>
          </p:txBody>
        </p:sp>
        <p:sp>
          <p:nvSpPr>
            <p:cNvPr id="84" name="Title 4"/>
            <p:cNvSpPr txBox="1"/>
            <p:nvPr/>
          </p:nvSpPr>
          <p:spPr>
            <a:xfrm>
              <a:off x="1859621" y="3260222"/>
              <a:ext cx="2630186" cy="49993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重点成果展示</a:t>
              </a:r>
            </a:p>
          </p:txBody>
        </p:sp>
        <p:cxnSp>
          <p:nvCxnSpPr>
            <p:cNvPr id="85" name="Straight Connector 45"/>
            <p:cNvCxnSpPr/>
            <p:nvPr/>
          </p:nvCxnSpPr>
          <p:spPr>
            <a:xfrm>
              <a:off x="2868182" y="3657993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39"/>
          <p:cNvGrpSpPr/>
          <p:nvPr/>
        </p:nvGrpSpPr>
        <p:grpSpPr>
          <a:xfrm>
            <a:off x="5995997" y="1872514"/>
            <a:ext cx="6350000" cy="3407446"/>
            <a:chOff x="0" y="2196100"/>
            <a:chExt cx="6350000" cy="3407446"/>
          </a:xfrm>
        </p:grpSpPr>
        <p:pic>
          <p:nvPicPr>
            <p:cNvPr id="87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2009"/>
              <a:ext cx="6350000" cy="2421537"/>
            </a:xfrm>
            <a:prstGeom prst="rect">
              <a:avLst/>
            </a:prstGeom>
          </p:spPr>
        </p:pic>
        <p:sp>
          <p:nvSpPr>
            <p:cNvPr id="88" name="Diamond 41"/>
            <p:cNvSpPr/>
            <p:nvPr/>
          </p:nvSpPr>
          <p:spPr>
            <a:xfrm>
              <a:off x="1695236" y="2196100"/>
              <a:ext cx="2958958" cy="2958958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TextBox 42"/>
            <p:cNvSpPr txBox="1"/>
            <p:nvPr/>
          </p:nvSpPr>
          <p:spPr>
            <a:xfrm>
              <a:off x="2877197" y="2639489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linea-basic-10" charset="0"/>
                </a:rPr>
                <a:t>G</a:t>
              </a:r>
            </a:p>
          </p:txBody>
        </p:sp>
        <p:sp>
          <p:nvSpPr>
            <p:cNvPr id="90" name="TextBox 43"/>
            <p:cNvSpPr txBox="1"/>
            <p:nvPr/>
          </p:nvSpPr>
          <p:spPr>
            <a:xfrm>
              <a:off x="2264020" y="3760155"/>
              <a:ext cx="1821388" cy="7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" charset="0"/>
                <a:sym typeface="Gill Sans" charset="0"/>
              </a:endParaRPr>
            </a:p>
          </p:txBody>
        </p:sp>
        <p:sp>
          <p:nvSpPr>
            <p:cNvPr id="91" name="Title 4"/>
            <p:cNvSpPr txBox="1"/>
            <p:nvPr/>
          </p:nvSpPr>
          <p:spPr>
            <a:xfrm>
              <a:off x="1859621" y="3260222"/>
              <a:ext cx="2630186" cy="49993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r>
                <a:rPr lang="zh-CN" altLang="en-US" sz="1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重点成果展示</a:t>
              </a:r>
            </a:p>
          </p:txBody>
        </p:sp>
        <p:cxnSp>
          <p:nvCxnSpPr>
            <p:cNvPr id="92" name="Straight Connector 45"/>
            <p:cNvCxnSpPr/>
            <p:nvPr/>
          </p:nvCxnSpPr>
          <p:spPr>
            <a:xfrm>
              <a:off x="2868182" y="3657993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792220" y="5279390"/>
            <a:ext cx="685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输入文本输入文本输入文本输入文本输入文本输入文本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sym typeface="+mn-ea"/>
              </a:rPr>
              <a:t>and reboot your computer. Then check it on the next page. </a:t>
            </a:r>
            <a:endParaRPr lang="en-US" altLang="en-US" sz="1200" dirty="0" smtClean="0">
              <a:solidFill>
                <a:schemeClr val="bg1">
                  <a:lumMod val="65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团队建设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266565" y="1949450"/>
            <a:ext cx="3629025" cy="3624580"/>
            <a:chOff x="2290" y="936"/>
            <a:chExt cx="2932" cy="2928"/>
          </a:xfrm>
        </p:grpSpPr>
        <p:sp>
          <p:nvSpPr>
            <p:cNvPr id="14" name="Freeform 5"/>
            <p:cNvSpPr/>
            <p:nvPr/>
          </p:nvSpPr>
          <p:spPr bwMode="auto">
            <a:xfrm>
              <a:off x="2546" y="1192"/>
              <a:ext cx="786" cy="1416"/>
            </a:xfrm>
            <a:custGeom>
              <a:avLst/>
              <a:gdLst>
                <a:gd name="T0" fmla="*/ 93 w 206"/>
                <a:gd name="T1" fmla="*/ 84 h 371"/>
                <a:gd name="T2" fmla="*/ 157 w 206"/>
                <a:gd name="T3" fmla="*/ 84 h 371"/>
                <a:gd name="T4" fmla="*/ 205 w 206"/>
                <a:gd name="T5" fmla="*/ 132 h 371"/>
                <a:gd name="T6" fmla="*/ 205 w 206"/>
                <a:gd name="T7" fmla="*/ 47 h 371"/>
                <a:gd name="T8" fmla="*/ 200 w 206"/>
                <a:gd name="T9" fmla="*/ 41 h 371"/>
                <a:gd name="T10" fmla="*/ 50 w 206"/>
                <a:gd name="T11" fmla="*/ 41 h 371"/>
                <a:gd name="T12" fmla="*/ 41 w 206"/>
                <a:gd name="T13" fmla="*/ 49 h 371"/>
                <a:gd name="T14" fmla="*/ 41 w 206"/>
                <a:gd name="T15" fmla="*/ 199 h 371"/>
                <a:gd name="T16" fmla="*/ 47 w 206"/>
                <a:gd name="T17" fmla="*/ 205 h 371"/>
                <a:gd name="T18" fmla="*/ 108 w 206"/>
                <a:gd name="T19" fmla="*/ 265 h 371"/>
                <a:gd name="T20" fmla="*/ 127 w 206"/>
                <a:gd name="T21" fmla="*/ 284 h 371"/>
                <a:gd name="T22" fmla="*/ 127 w 206"/>
                <a:gd name="T23" fmla="*/ 349 h 371"/>
                <a:gd name="T24" fmla="*/ 108 w 206"/>
                <a:gd name="T25" fmla="*/ 368 h 371"/>
                <a:gd name="T26" fmla="*/ 160 w 206"/>
                <a:gd name="T27" fmla="*/ 368 h 371"/>
                <a:gd name="T28" fmla="*/ 186 w 206"/>
                <a:gd name="T29" fmla="*/ 371 h 371"/>
                <a:gd name="T30" fmla="*/ 186 w 206"/>
                <a:gd name="T31" fmla="*/ 262 h 371"/>
                <a:gd name="T32" fmla="*/ 170 w 206"/>
                <a:gd name="T33" fmla="*/ 242 h 371"/>
                <a:gd name="T34" fmla="*/ 133 w 206"/>
                <a:gd name="T35" fmla="*/ 205 h 371"/>
                <a:gd name="T36" fmla="*/ 84 w 206"/>
                <a:gd name="T37" fmla="*/ 156 h 371"/>
                <a:gd name="T38" fmla="*/ 84 w 206"/>
                <a:gd name="T39" fmla="*/ 92 h 371"/>
                <a:gd name="T40" fmla="*/ 93 w 206"/>
                <a:gd name="T41" fmla="*/ 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371">
                  <a:moveTo>
                    <a:pt x="93" y="84"/>
                  </a:moveTo>
                  <a:cubicBezTo>
                    <a:pt x="110" y="66"/>
                    <a:pt x="139" y="66"/>
                    <a:pt x="157" y="84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158" y="0"/>
                    <a:pt x="91" y="0"/>
                    <a:pt x="50" y="4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0" y="91"/>
                    <a:pt x="0" y="158"/>
                    <a:pt x="41" y="199"/>
                  </a:cubicBezTo>
                  <a:cubicBezTo>
                    <a:pt x="47" y="205"/>
                    <a:pt x="47" y="205"/>
                    <a:pt x="47" y="20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27" y="284"/>
                    <a:pt x="127" y="284"/>
                    <a:pt x="127" y="284"/>
                  </a:cubicBezTo>
                  <a:cubicBezTo>
                    <a:pt x="145" y="302"/>
                    <a:pt x="145" y="331"/>
                    <a:pt x="127" y="349"/>
                  </a:cubicBezTo>
                  <a:cubicBezTo>
                    <a:pt x="108" y="368"/>
                    <a:pt x="108" y="368"/>
                    <a:pt x="108" y="368"/>
                  </a:cubicBezTo>
                  <a:cubicBezTo>
                    <a:pt x="160" y="368"/>
                    <a:pt x="160" y="368"/>
                    <a:pt x="160" y="368"/>
                  </a:cubicBezTo>
                  <a:cubicBezTo>
                    <a:pt x="169" y="368"/>
                    <a:pt x="177" y="369"/>
                    <a:pt x="186" y="371"/>
                  </a:cubicBezTo>
                  <a:cubicBezTo>
                    <a:pt x="206" y="338"/>
                    <a:pt x="206" y="295"/>
                    <a:pt x="186" y="262"/>
                  </a:cubicBezTo>
                  <a:cubicBezTo>
                    <a:pt x="181" y="255"/>
                    <a:pt x="176" y="248"/>
                    <a:pt x="170" y="242"/>
                  </a:cubicBezTo>
                  <a:cubicBezTo>
                    <a:pt x="133" y="205"/>
                    <a:pt x="133" y="205"/>
                    <a:pt x="133" y="20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67" y="139"/>
                    <a:pt x="67" y="110"/>
                    <a:pt x="84" y="92"/>
                  </a:cubicBezTo>
                  <a:lnTo>
                    <a:pt x="93" y="8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139700" dist="50800" dir="14040000">
                <a:srgbClr val="00B0F0">
                  <a:alpha val="89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252095"/>
              <a:endParaRPr lang="id-ID" sz="2800" b="1" kern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3054" y="936"/>
              <a:ext cx="1130" cy="1256"/>
            </a:xfrm>
            <a:custGeom>
              <a:avLst/>
              <a:gdLst>
                <a:gd name="T0" fmla="*/ 190 w 296"/>
                <a:gd name="T1" fmla="*/ 0 h 329"/>
                <a:gd name="T2" fmla="*/ 178 w 296"/>
                <a:gd name="T3" fmla="*/ 0 h 329"/>
                <a:gd name="T4" fmla="*/ 72 w 296"/>
                <a:gd name="T5" fmla="*/ 105 h 329"/>
                <a:gd name="T6" fmla="*/ 72 w 296"/>
                <a:gd name="T7" fmla="*/ 114 h 329"/>
                <a:gd name="T8" fmla="*/ 72 w 296"/>
                <a:gd name="T9" fmla="*/ 199 h 329"/>
                <a:gd name="T10" fmla="*/ 72 w 296"/>
                <a:gd name="T11" fmla="*/ 226 h 329"/>
                <a:gd name="T12" fmla="*/ 27 w 296"/>
                <a:gd name="T13" fmla="*/ 272 h 329"/>
                <a:gd name="T14" fmla="*/ 0 w 296"/>
                <a:gd name="T15" fmla="*/ 272 h 329"/>
                <a:gd name="T16" fmla="*/ 37 w 296"/>
                <a:gd name="T17" fmla="*/ 309 h 329"/>
                <a:gd name="T18" fmla="*/ 53 w 296"/>
                <a:gd name="T19" fmla="*/ 329 h 329"/>
                <a:gd name="T20" fmla="*/ 130 w 296"/>
                <a:gd name="T21" fmla="*/ 252 h 329"/>
                <a:gd name="T22" fmla="*/ 133 w 296"/>
                <a:gd name="T23" fmla="*/ 226 h 329"/>
                <a:gd name="T24" fmla="*/ 133 w 296"/>
                <a:gd name="T25" fmla="*/ 174 h 329"/>
                <a:gd name="T26" fmla="*/ 133 w 296"/>
                <a:gd name="T27" fmla="*/ 105 h 329"/>
                <a:gd name="T28" fmla="*/ 178 w 296"/>
                <a:gd name="T29" fmla="*/ 60 h 329"/>
                <a:gd name="T30" fmla="*/ 190 w 296"/>
                <a:gd name="T31" fmla="*/ 60 h 329"/>
                <a:gd name="T32" fmla="*/ 236 w 296"/>
                <a:gd name="T33" fmla="*/ 105 h 329"/>
                <a:gd name="T34" fmla="*/ 236 w 296"/>
                <a:gd name="T35" fmla="*/ 174 h 329"/>
                <a:gd name="T36" fmla="*/ 296 w 296"/>
                <a:gd name="T37" fmla="*/ 114 h 329"/>
                <a:gd name="T38" fmla="*/ 296 w 296"/>
                <a:gd name="T39" fmla="*/ 105 h 329"/>
                <a:gd name="T40" fmla="*/ 190 w 296"/>
                <a:gd name="T4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329">
                  <a:moveTo>
                    <a:pt x="190" y="0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20" y="0"/>
                    <a:pt x="72" y="47"/>
                    <a:pt x="72" y="105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226"/>
                    <a:pt x="72" y="226"/>
                    <a:pt x="72" y="226"/>
                  </a:cubicBezTo>
                  <a:cubicBezTo>
                    <a:pt x="72" y="251"/>
                    <a:pt x="52" y="272"/>
                    <a:pt x="27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37" y="309"/>
                    <a:pt x="37" y="309"/>
                    <a:pt x="37" y="309"/>
                  </a:cubicBezTo>
                  <a:cubicBezTo>
                    <a:pt x="43" y="315"/>
                    <a:pt x="48" y="322"/>
                    <a:pt x="53" y="329"/>
                  </a:cubicBezTo>
                  <a:cubicBezTo>
                    <a:pt x="90" y="320"/>
                    <a:pt x="120" y="290"/>
                    <a:pt x="130" y="252"/>
                  </a:cubicBezTo>
                  <a:cubicBezTo>
                    <a:pt x="132" y="244"/>
                    <a:pt x="133" y="235"/>
                    <a:pt x="133" y="226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3" y="80"/>
                    <a:pt x="153" y="60"/>
                    <a:pt x="178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215" y="60"/>
                    <a:pt x="236" y="80"/>
                    <a:pt x="236" y="105"/>
                  </a:cubicBezTo>
                  <a:cubicBezTo>
                    <a:pt x="236" y="174"/>
                    <a:pt x="236" y="174"/>
                    <a:pt x="236" y="174"/>
                  </a:cubicBezTo>
                  <a:cubicBezTo>
                    <a:pt x="296" y="114"/>
                    <a:pt x="296" y="114"/>
                    <a:pt x="296" y="114"/>
                  </a:cubicBezTo>
                  <a:cubicBezTo>
                    <a:pt x="296" y="105"/>
                    <a:pt x="296" y="105"/>
                    <a:pt x="296" y="105"/>
                  </a:cubicBezTo>
                  <a:cubicBezTo>
                    <a:pt x="296" y="47"/>
                    <a:pt x="249" y="0"/>
                    <a:pt x="19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3550" y="1192"/>
              <a:ext cx="1416" cy="782"/>
            </a:xfrm>
            <a:custGeom>
              <a:avLst/>
              <a:gdLst>
                <a:gd name="T0" fmla="*/ 330 w 371"/>
                <a:gd name="T1" fmla="*/ 49 h 205"/>
                <a:gd name="T2" fmla="*/ 321 w 371"/>
                <a:gd name="T3" fmla="*/ 41 h 205"/>
                <a:gd name="T4" fmla="*/ 172 w 371"/>
                <a:gd name="T5" fmla="*/ 41 h 205"/>
                <a:gd name="T6" fmla="*/ 166 w 371"/>
                <a:gd name="T7" fmla="*/ 47 h 205"/>
                <a:gd name="T8" fmla="*/ 106 w 371"/>
                <a:gd name="T9" fmla="*/ 107 h 205"/>
                <a:gd name="T10" fmla="*/ 86 w 371"/>
                <a:gd name="T11" fmla="*/ 126 h 205"/>
                <a:gd name="T12" fmla="*/ 22 w 371"/>
                <a:gd name="T13" fmla="*/ 126 h 205"/>
                <a:gd name="T14" fmla="*/ 3 w 371"/>
                <a:gd name="T15" fmla="*/ 107 h 205"/>
                <a:gd name="T16" fmla="*/ 3 w 371"/>
                <a:gd name="T17" fmla="*/ 159 h 205"/>
                <a:gd name="T18" fmla="*/ 0 w 371"/>
                <a:gd name="T19" fmla="*/ 185 h 205"/>
                <a:gd name="T20" fmla="*/ 109 w 371"/>
                <a:gd name="T21" fmla="*/ 185 h 205"/>
                <a:gd name="T22" fmla="*/ 129 w 371"/>
                <a:gd name="T23" fmla="*/ 169 h 205"/>
                <a:gd name="T24" fmla="*/ 166 w 371"/>
                <a:gd name="T25" fmla="*/ 132 h 205"/>
                <a:gd name="T26" fmla="*/ 214 w 371"/>
                <a:gd name="T27" fmla="*/ 84 h 205"/>
                <a:gd name="T28" fmla="*/ 279 w 371"/>
                <a:gd name="T29" fmla="*/ 84 h 205"/>
                <a:gd name="T30" fmla="*/ 287 w 371"/>
                <a:gd name="T31" fmla="*/ 92 h 205"/>
                <a:gd name="T32" fmla="*/ 287 w 371"/>
                <a:gd name="T33" fmla="*/ 156 h 205"/>
                <a:gd name="T34" fmla="*/ 239 w 371"/>
                <a:gd name="T35" fmla="*/ 205 h 205"/>
                <a:gd name="T36" fmla="*/ 324 w 371"/>
                <a:gd name="T37" fmla="*/ 205 h 205"/>
                <a:gd name="T38" fmla="*/ 330 w 371"/>
                <a:gd name="T39" fmla="*/ 199 h 205"/>
                <a:gd name="T40" fmla="*/ 330 w 371"/>
                <a:gd name="T41" fmla="*/ 4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205">
                  <a:moveTo>
                    <a:pt x="330" y="49"/>
                  </a:moveTo>
                  <a:cubicBezTo>
                    <a:pt x="321" y="41"/>
                    <a:pt x="321" y="41"/>
                    <a:pt x="321" y="41"/>
                  </a:cubicBezTo>
                  <a:cubicBezTo>
                    <a:pt x="280" y="0"/>
                    <a:pt x="213" y="0"/>
                    <a:pt x="172" y="41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69" y="144"/>
                    <a:pt x="40" y="144"/>
                    <a:pt x="22" y="126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168"/>
                    <a:pt x="2" y="177"/>
                    <a:pt x="0" y="185"/>
                  </a:cubicBezTo>
                  <a:cubicBezTo>
                    <a:pt x="33" y="205"/>
                    <a:pt x="75" y="205"/>
                    <a:pt x="109" y="185"/>
                  </a:cubicBezTo>
                  <a:cubicBezTo>
                    <a:pt x="116" y="181"/>
                    <a:pt x="123" y="175"/>
                    <a:pt x="129" y="169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214" y="84"/>
                    <a:pt x="214" y="84"/>
                    <a:pt x="214" y="84"/>
                  </a:cubicBezTo>
                  <a:cubicBezTo>
                    <a:pt x="232" y="66"/>
                    <a:pt x="261" y="66"/>
                    <a:pt x="279" y="84"/>
                  </a:cubicBezTo>
                  <a:cubicBezTo>
                    <a:pt x="287" y="92"/>
                    <a:pt x="287" y="92"/>
                    <a:pt x="287" y="92"/>
                  </a:cubicBezTo>
                  <a:cubicBezTo>
                    <a:pt x="305" y="110"/>
                    <a:pt x="305" y="139"/>
                    <a:pt x="287" y="156"/>
                  </a:cubicBezTo>
                  <a:cubicBezTo>
                    <a:pt x="239" y="205"/>
                    <a:pt x="239" y="205"/>
                    <a:pt x="239" y="205"/>
                  </a:cubicBezTo>
                  <a:cubicBezTo>
                    <a:pt x="324" y="205"/>
                    <a:pt x="324" y="205"/>
                    <a:pt x="324" y="205"/>
                  </a:cubicBezTo>
                  <a:cubicBezTo>
                    <a:pt x="330" y="199"/>
                    <a:pt x="330" y="199"/>
                    <a:pt x="330" y="199"/>
                  </a:cubicBezTo>
                  <a:cubicBezTo>
                    <a:pt x="371" y="158"/>
                    <a:pt x="371" y="91"/>
                    <a:pt x="330" y="4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252095"/>
              <a:endParaRPr lang="id-ID" sz="2800" b="1" kern="0">
                <a:solidFill>
                  <a:srgbClr val="00B0F0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3966" y="1696"/>
              <a:ext cx="1256" cy="1130"/>
            </a:xfrm>
            <a:custGeom>
              <a:avLst/>
              <a:gdLst>
                <a:gd name="T0" fmla="*/ 223 w 329"/>
                <a:gd name="T1" fmla="*/ 73 h 296"/>
                <a:gd name="T2" fmla="*/ 215 w 329"/>
                <a:gd name="T3" fmla="*/ 73 h 296"/>
                <a:gd name="T4" fmla="*/ 130 w 329"/>
                <a:gd name="T5" fmla="*/ 73 h 296"/>
                <a:gd name="T6" fmla="*/ 102 w 329"/>
                <a:gd name="T7" fmla="*/ 73 h 296"/>
                <a:gd name="T8" fmla="*/ 57 w 329"/>
                <a:gd name="T9" fmla="*/ 27 h 296"/>
                <a:gd name="T10" fmla="*/ 57 w 329"/>
                <a:gd name="T11" fmla="*/ 0 h 296"/>
                <a:gd name="T12" fmla="*/ 20 w 329"/>
                <a:gd name="T13" fmla="*/ 37 h 296"/>
                <a:gd name="T14" fmla="*/ 0 w 329"/>
                <a:gd name="T15" fmla="*/ 53 h 296"/>
                <a:gd name="T16" fmla="*/ 77 w 329"/>
                <a:gd name="T17" fmla="*/ 130 h 296"/>
                <a:gd name="T18" fmla="*/ 102 w 329"/>
                <a:gd name="T19" fmla="*/ 133 h 296"/>
                <a:gd name="T20" fmla="*/ 155 w 329"/>
                <a:gd name="T21" fmla="*/ 133 h 296"/>
                <a:gd name="T22" fmla="*/ 223 w 329"/>
                <a:gd name="T23" fmla="*/ 133 h 296"/>
                <a:gd name="T24" fmla="*/ 269 w 329"/>
                <a:gd name="T25" fmla="*/ 178 h 296"/>
                <a:gd name="T26" fmla="*/ 269 w 329"/>
                <a:gd name="T27" fmla="*/ 191 h 296"/>
                <a:gd name="T28" fmla="*/ 223 w 329"/>
                <a:gd name="T29" fmla="*/ 236 h 296"/>
                <a:gd name="T30" fmla="*/ 155 w 329"/>
                <a:gd name="T31" fmla="*/ 236 h 296"/>
                <a:gd name="T32" fmla="*/ 215 w 329"/>
                <a:gd name="T33" fmla="*/ 296 h 296"/>
                <a:gd name="T34" fmla="*/ 223 w 329"/>
                <a:gd name="T35" fmla="*/ 296 h 296"/>
                <a:gd name="T36" fmla="*/ 329 w 329"/>
                <a:gd name="T37" fmla="*/ 191 h 296"/>
                <a:gd name="T38" fmla="*/ 329 w 329"/>
                <a:gd name="T39" fmla="*/ 178 h 296"/>
                <a:gd name="T40" fmla="*/ 223 w 329"/>
                <a:gd name="T41" fmla="*/ 7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9" h="296">
                  <a:moveTo>
                    <a:pt x="223" y="73"/>
                  </a:moveTo>
                  <a:cubicBezTo>
                    <a:pt x="215" y="73"/>
                    <a:pt x="215" y="73"/>
                    <a:pt x="215" y="73"/>
                  </a:cubicBezTo>
                  <a:cubicBezTo>
                    <a:pt x="130" y="73"/>
                    <a:pt x="130" y="73"/>
                    <a:pt x="130" y="73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77" y="73"/>
                    <a:pt x="57" y="52"/>
                    <a:pt x="57" y="2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4" y="43"/>
                    <a:pt x="7" y="49"/>
                    <a:pt x="0" y="53"/>
                  </a:cubicBezTo>
                  <a:cubicBezTo>
                    <a:pt x="9" y="91"/>
                    <a:pt x="39" y="121"/>
                    <a:pt x="77" y="130"/>
                  </a:cubicBezTo>
                  <a:cubicBezTo>
                    <a:pt x="85" y="132"/>
                    <a:pt x="94" y="133"/>
                    <a:pt x="102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48" y="133"/>
                    <a:pt x="269" y="153"/>
                    <a:pt x="269" y="178"/>
                  </a:cubicBezTo>
                  <a:cubicBezTo>
                    <a:pt x="269" y="191"/>
                    <a:pt x="269" y="191"/>
                    <a:pt x="269" y="191"/>
                  </a:cubicBezTo>
                  <a:cubicBezTo>
                    <a:pt x="269" y="216"/>
                    <a:pt x="248" y="236"/>
                    <a:pt x="223" y="236"/>
                  </a:cubicBezTo>
                  <a:cubicBezTo>
                    <a:pt x="155" y="236"/>
                    <a:pt x="155" y="236"/>
                    <a:pt x="155" y="236"/>
                  </a:cubicBezTo>
                  <a:cubicBezTo>
                    <a:pt x="215" y="296"/>
                    <a:pt x="215" y="296"/>
                    <a:pt x="215" y="296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82" y="296"/>
                    <a:pt x="329" y="249"/>
                    <a:pt x="329" y="191"/>
                  </a:cubicBezTo>
                  <a:cubicBezTo>
                    <a:pt x="329" y="178"/>
                    <a:pt x="329" y="178"/>
                    <a:pt x="329" y="178"/>
                  </a:cubicBezTo>
                  <a:cubicBezTo>
                    <a:pt x="329" y="120"/>
                    <a:pt x="282" y="73"/>
                    <a:pt x="223" y="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4184" y="2192"/>
              <a:ext cx="782" cy="1416"/>
            </a:xfrm>
            <a:custGeom>
              <a:avLst/>
              <a:gdLst>
                <a:gd name="T0" fmla="*/ 164 w 205"/>
                <a:gd name="T1" fmla="*/ 172 h 371"/>
                <a:gd name="T2" fmla="*/ 158 w 205"/>
                <a:gd name="T3" fmla="*/ 166 h 371"/>
                <a:gd name="T4" fmla="*/ 98 w 205"/>
                <a:gd name="T5" fmla="*/ 106 h 371"/>
                <a:gd name="T6" fmla="*/ 78 w 205"/>
                <a:gd name="T7" fmla="*/ 87 h 371"/>
                <a:gd name="T8" fmla="*/ 78 w 205"/>
                <a:gd name="T9" fmla="*/ 22 h 371"/>
                <a:gd name="T10" fmla="*/ 98 w 205"/>
                <a:gd name="T11" fmla="*/ 3 h 371"/>
                <a:gd name="T12" fmla="*/ 45 w 205"/>
                <a:gd name="T13" fmla="*/ 3 h 371"/>
                <a:gd name="T14" fmla="*/ 20 w 205"/>
                <a:gd name="T15" fmla="*/ 0 h 371"/>
                <a:gd name="T16" fmla="*/ 20 w 205"/>
                <a:gd name="T17" fmla="*/ 109 h 371"/>
                <a:gd name="T18" fmla="*/ 36 w 205"/>
                <a:gd name="T19" fmla="*/ 129 h 371"/>
                <a:gd name="T20" fmla="*/ 73 w 205"/>
                <a:gd name="T21" fmla="*/ 166 h 371"/>
                <a:gd name="T22" fmla="*/ 121 w 205"/>
                <a:gd name="T23" fmla="*/ 215 h 371"/>
                <a:gd name="T24" fmla="*/ 121 w 205"/>
                <a:gd name="T25" fmla="*/ 279 h 371"/>
                <a:gd name="T26" fmla="*/ 113 w 205"/>
                <a:gd name="T27" fmla="*/ 287 h 371"/>
                <a:gd name="T28" fmla="*/ 48 w 205"/>
                <a:gd name="T29" fmla="*/ 287 h 371"/>
                <a:gd name="T30" fmla="*/ 0 w 205"/>
                <a:gd name="T31" fmla="*/ 239 h 371"/>
                <a:gd name="T32" fmla="*/ 0 w 205"/>
                <a:gd name="T33" fmla="*/ 325 h 371"/>
                <a:gd name="T34" fmla="*/ 6 w 205"/>
                <a:gd name="T35" fmla="*/ 330 h 371"/>
                <a:gd name="T36" fmla="*/ 155 w 205"/>
                <a:gd name="T37" fmla="*/ 330 h 371"/>
                <a:gd name="T38" fmla="*/ 164 w 205"/>
                <a:gd name="T39" fmla="*/ 322 h 371"/>
                <a:gd name="T40" fmla="*/ 164 w 205"/>
                <a:gd name="T41" fmla="*/ 17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371">
                  <a:moveTo>
                    <a:pt x="164" y="172"/>
                  </a:moveTo>
                  <a:cubicBezTo>
                    <a:pt x="158" y="166"/>
                    <a:pt x="158" y="166"/>
                    <a:pt x="158" y="166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61" y="69"/>
                    <a:pt x="61" y="40"/>
                    <a:pt x="78" y="2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3"/>
                    <a:pt x="28" y="2"/>
                    <a:pt x="20" y="0"/>
                  </a:cubicBezTo>
                  <a:cubicBezTo>
                    <a:pt x="0" y="33"/>
                    <a:pt x="0" y="76"/>
                    <a:pt x="20" y="109"/>
                  </a:cubicBezTo>
                  <a:cubicBezTo>
                    <a:pt x="24" y="116"/>
                    <a:pt x="29" y="123"/>
                    <a:pt x="36" y="129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121" y="215"/>
                    <a:pt x="121" y="215"/>
                    <a:pt x="121" y="215"/>
                  </a:cubicBezTo>
                  <a:cubicBezTo>
                    <a:pt x="139" y="232"/>
                    <a:pt x="139" y="261"/>
                    <a:pt x="121" y="279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95" y="305"/>
                    <a:pt x="66" y="305"/>
                    <a:pt x="48" y="287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6" y="330"/>
                    <a:pt x="6" y="330"/>
                    <a:pt x="6" y="330"/>
                  </a:cubicBezTo>
                  <a:cubicBezTo>
                    <a:pt x="47" y="371"/>
                    <a:pt x="114" y="371"/>
                    <a:pt x="155" y="330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205" y="280"/>
                    <a:pt x="205" y="213"/>
                    <a:pt x="164" y="17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139700" dist="50800" dir="14040000">
                <a:srgbClr val="00B0F0">
                  <a:alpha val="89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252095"/>
              <a:endParaRPr lang="id-ID" sz="2800" b="1" kern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29" y="2608"/>
              <a:ext cx="1133" cy="1256"/>
            </a:xfrm>
            <a:custGeom>
              <a:avLst/>
              <a:gdLst>
                <a:gd name="T0" fmla="*/ 260 w 297"/>
                <a:gd name="T1" fmla="*/ 20 h 329"/>
                <a:gd name="T2" fmla="*/ 244 w 297"/>
                <a:gd name="T3" fmla="*/ 0 h 329"/>
                <a:gd name="T4" fmla="*/ 167 w 297"/>
                <a:gd name="T5" fmla="*/ 77 h 329"/>
                <a:gd name="T6" fmla="*/ 164 w 297"/>
                <a:gd name="T7" fmla="*/ 103 h 329"/>
                <a:gd name="T8" fmla="*/ 164 w 297"/>
                <a:gd name="T9" fmla="*/ 155 h 329"/>
                <a:gd name="T10" fmla="*/ 164 w 297"/>
                <a:gd name="T11" fmla="*/ 224 h 329"/>
                <a:gd name="T12" fmla="*/ 118 w 297"/>
                <a:gd name="T13" fmla="*/ 269 h 329"/>
                <a:gd name="T14" fmla="*/ 106 w 297"/>
                <a:gd name="T15" fmla="*/ 269 h 329"/>
                <a:gd name="T16" fmla="*/ 61 w 297"/>
                <a:gd name="T17" fmla="*/ 224 h 329"/>
                <a:gd name="T18" fmla="*/ 61 w 297"/>
                <a:gd name="T19" fmla="*/ 155 h 329"/>
                <a:gd name="T20" fmla="*/ 0 w 297"/>
                <a:gd name="T21" fmla="*/ 216 h 329"/>
                <a:gd name="T22" fmla="*/ 0 w 297"/>
                <a:gd name="T23" fmla="*/ 224 h 329"/>
                <a:gd name="T24" fmla="*/ 106 w 297"/>
                <a:gd name="T25" fmla="*/ 329 h 329"/>
                <a:gd name="T26" fmla="*/ 118 w 297"/>
                <a:gd name="T27" fmla="*/ 329 h 329"/>
                <a:gd name="T28" fmla="*/ 224 w 297"/>
                <a:gd name="T29" fmla="*/ 224 h 329"/>
                <a:gd name="T30" fmla="*/ 224 w 297"/>
                <a:gd name="T31" fmla="*/ 216 h 329"/>
                <a:gd name="T32" fmla="*/ 224 w 297"/>
                <a:gd name="T33" fmla="*/ 130 h 329"/>
                <a:gd name="T34" fmla="*/ 224 w 297"/>
                <a:gd name="T35" fmla="*/ 103 h 329"/>
                <a:gd name="T36" fmla="*/ 269 w 297"/>
                <a:gd name="T37" fmla="*/ 57 h 329"/>
                <a:gd name="T38" fmla="*/ 297 w 297"/>
                <a:gd name="T39" fmla="*/ 57 h 329"/>
                <a:gd name="T40" fmla="*/ 260 w 297"/>
                <a:gd name="T41" fmla="*/ 2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7" h="329">
                  <a:moveTo>
                    <a:pt x="260" y="20"/>
                  </a:moveTo>
                  <a:cubicBezTo>
                    <a:pt x="253" y="14"/>
                    <a:pt x="248" y="7"/>
                    <a:pt x="244" y="0"/>
                  </a:cubicBezTo>
                  <a:cubicBezTo>
                    <a:pt x="206" y="9"/>
                    <a:pt x="176" y="39"/>
                    <a:pt x="167" y="77"/>
                  </a:cubicBezTo>
                  <a:cubicBezTo>
                    <a:pt x="165" y="85"/>
                    <a:pt x="164" y="94"/>
                    <a:pt x="164" y="103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49"/>
                    <a:pt x="143" y="269"/>
                    <a:pt x="118" y="269"/>
                  </a:cubicBezTo>
                  <a:cubicBezTo>
                    <a:pt x="106" y="269"/>
                    <a:pt x="106" y="269"/>
                    <a:pt x="106" y="269"/>
                  </a:cubicBezTo>
                  <a:cubicBezTo>
                    <a:pt x="81" y="269"/>
                    <a:pt x="61" y="249"/>
                    <a:pt x="61" y="224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82"/>
                    <a:pt x="48" y="329"/>
                    <a:pt x="106" y="329"/>
                  </a:cubicBezTo>
                  <a:cubicBezTo>
                    <a:pt x="118" y="329"/>
                    <a:pt x="118" y="329"/>
                    <a:pt x="118" y="329"/>
                  </a:cubicBezTo>
                  <a:cubicBezTo>
                    <a:pt x="177" y="329"/>
                    <a:pt x="224" y="282"/>
                    <a:pt x="224" y="224"/>
                  </a:cubicBezTo>
                  <a:cubicBezTo>
                    <a:pt x="224" y="216"/>
                    <a:pt x="224" y="216"/>
                    <a:pt x="224" y="216"/>
                  </a:cubicBezTo>
                  <a:cubicBezTo>
                    <a:pt x="224" y="130"/>
                    <a:pt x="224" y="130"/>
                    <a:pt x="224" y="130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78"/>
                    <a:pt x="244" y="57"/>
                    <a:pt x="269" y="57"/>
                  </a:cubicBezTo>
                  <a:cubicBezTo>
                    <a:pt x="297" y="57"/>
                    <a:pt x="297" y="57"/>
                    <a:pt x="297" y="57"/>
                  </a:cubicBezTo>
                  <a:lnTo>
                    <a:pt x="260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2546" y="2826"/>
              <a:ext cx="1420" cy="782"/>
            </a:xfrm>
            <a:custGeom>
              <a:avLst/>
              <a:gdLst>
                <a:gd name="T0" fmla="*/ 263 w 372"/>
                <a:gd name="T1" fmla="*/ 20 h 205"/>
                <a:gd name="T2" fmla="*/ 242 w 372"/>
                <a:gd name="T3" fmla="*/ 36 h 205"/>
                <a:gd name="T4" fmla="*/ 205 w 372"/>
                <a:gd name="T5" fmla="*/ 73 h 205"/>
                <a:gd name="T6" fmla="*/ 157 w 372"/>
                <a:gd name="T7" fmla="*/ 121 h 205"/>
                <a:gd name="T8" fmla="*/ 93 w 372"/>
                <a:gd name="T9" fmla="*/ 121 h 205"/>
                <a:gd name="T10" fmla="*/ 84 w 372"/>
                <a:gd name="T11" fmla="*/ 113 h 205"/>
                <a:gd name="T12" fmla="*/ 84 w 372"/>
                <a:gd name="T13" fmla="*/ 49 h 205"/>
                <a:gd name="T14" fmla="*/ 133 w 372"/>
                <a:gd name="T15" fmla="*/ 0 h 205"/>
                <a:gd name="T16" fmla="*/ 47 w 372"/>
                <a:gd name="T17" fmla="*/ 0 h 205"/>
                <a:gd name="T18" fmla="*/ 41 w 372"/>
                <a:gd name="T19" fmla="*/ 6 h 205"/>
                <a:gd name="T20" fmla="*/ 41 w 372"/>
                <a:gd name="T21" fmla="*/ 156 h 205"/>
                <a:gd name="T22" fmla="*/ 50 w 372"/>
                <a:gd name="T23" fmla="*/ 164 h 205"/>
                <a:gd name="T24" fmla="*/ 200 w 372"/>
                <a:gd name="T25" fmla="*/ 164 h 205"/>
                <a:gd name="T26" fmla="*/ 205 w 372"/>
                <a:gd name="T27" fmla="*/ 159 h 205"/>
                <a:gd name="T28" fmla="*/ 266 w 372"/>
                <a:gd name="T29" fmla="*/ 98 h 205"/>
                <a:gd name="T30" fmla="*/ 285 w 372"/>
                <a:gd name="T31" fmla="*/ 79 h 205"/>
                <a:gd name="T32" fmla="*/ 349 w 372"/>
                <a:gd name="T33" fmla="*/ 79 h 205"/>
                <a:gd name="T34" fmla="*/ 369 w 372"/>
                <a:gd name="T35" fmla="*/ 98 h 205"/>
                <a:gd name="T36" fmla="*/ 369 w 372"/>
                <a:gd name="T37" fmla="*/ 46 h 205"/>
                <a:gd name="T38" fmla="*/ 372 w 372"/>
                <a:gd name="T39" fmla="*/ 20 h 205"/>
                <a:gd name="T40" fmla="*/ 263 w 372"/>
                <a:gd name="T41" fmla="*/ 2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2" h="205">
                  <a:moveTo>
                    <a:pt x="263" y="20"/>
                  </a:moveTo>
                  <a:cubicBezTo>
                    <a:pt x="255" y="24"/>
                    <a:pt x="249" y="30"/>
                    <a:pt x="242" y="36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39" y="139"/>
                    <a:pt x="110" y="139"/>
                    <a:pt x="93" y="121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67" y="95"/>
                    <a:pt x="67" y="66"/>
                    <a:pt x="84" y="49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0" y="47"/>
                    <a:pt x="0" y="114"/>
                    <a:pt x="41" y="156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91" y="205"/>
                    <a:pt x="158" y="205"/>
                    <a:pt x="200" y="164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85" y="79"/>
                    <a:pt x="285" y="79"/>
                    <a:pt x="285" y="79"/>
                  </a:cubicBezTo>
                  <a:cubicBezTo>
                    <a:pt x="303" y="61"/>
                    <a:pt x="332" y="61"/>
                    <a:pt x="349" y="7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9" y="37"/>
                    <a:pt x="370" y="28"/>
                    <a:pt x="372" y="20"/>
                  </a:cubicBezTo>
                  <a:cubicBezTo>
                    <a:pt x="338" y="0"/>
                    <a:pt x="296" y="0"/>
                    <a:pt x="263" y="2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139700" dist="50800" dir="14040000">
                <a:srgbClr val="00B0F0">
                  <a:alpha val="89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252095"/>
              <a:endParaRPr lang="id-ID" sz="2800" b="1" kern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2290" y="1974"/>
              <a:ext cx="1260" cy="1130"/>
            </a:xfrm>
            <a:custGeom>
              <a:avLst/>
              <a:gdLst>
                <a:gd name="T0" fmla="*/ 253 w 330"/>
                <a:gd name="T1" fmla="*/ 166 h 296"/>
                <a:gd name="T2" fmla="*/ 227 w 330"/>
                <a:gd name="T3" fmla="*/ 163 h 296"/>
                <a:gd name="T4" fmla="*/ 175 w 330"/>
                <a:gd name="T5" fmla="*/ 163 h 296"/>
                <a:gd name="T6" fmla="*/ 106 w 330"/>
                <a:gd name="T7" fmla="*/ 163 h 296"/>
                <a:gd name="T8" fmla="*/ 61 w 330"/>
                <a:gd name="T9" fmla="*/ 118 h 296"/>
                <a:gd name="T10" fmla="*/ 61 w 330"/>
                <a:gd name="T11" fmla="*/ 105 h 296"/>
                <a:gd name="T12" fmla="*/ 106 w 330"/>
                <a:gd name="T13" fmla="*/ 60 h 296"/>
                <a:gd name="T14" fmla="*/ 175 w 330"/>
                <a:gd name="T15" fmla="*/ 60 h 296"/>
                <a:gd name="T16" fmla="*/ 114 w 330"/>
                <a:gd name="T17" fmla="*/ 0 h 296"/>
                <a:gd name="T18" fmla="*/ 106 w 330"/>
                <a:gd name="T19" fmla="*/ 0 h 296"/>
                <a:gd name="T20" fmla="*/ 0 w 330"/>
                <a:gd name="T21" fmla="*/ 105 h 296"/>
                <a:gd name="T22" fmla="*/ 0 w 330"/>
                <a:gd name="T23" fmla="*/ 118 h 296"/>
                <a:gd name="T24" fmla="*/ 106 w 330"/>
                <a:gd name="T25" fmla="*/ 223 h 296"/>
                <a:gd name="T26" fmla="*/ 114 w 330"/>
                <a:gd name="T27" fmla="*/ 223 h 296"/>
                <a:gd name="T28" fmla="*/ 200 w 330"/>
                <a:gd name="T29" fmla="*/ 223 h 296"/>
                <a:gd name="T30" fmla="*/ 227 w 330"/>
                <a:gd name="T31" fmla="*/ 223 h 296"/>
                <a:gd name="T32" fmla="*/ 272 w 330"/>
                <a:gd name="T33" fmla="*/ 269 h 296"/>
                <a:gd name="T34" fmla="*/ 272 w 330"/>
                <a:gd name="T35" fmla="*/ 296 h 296"/>
                <a:gd name="T36" fmla="*/ 309 w 330"/>
                <a:gd name="T37" fmla="*/ 259 h 296"/>
                <a:gd name="T38" fmla="*/ 330 w 330"/>
                <a:gd name="T39" fmla="*/ 243 h 296"/>
                <a:gd name="T40" fmla="*/ 253 w 330"/>
                <a:gd name="T41" fmla="*/ 16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296">
                  <a:moveTo>
                    <a:pt x="253" y="166"/>
                  </a:moveTo>
                  <a:cubicBezTo>
                    <a:pt x="244" y="164"/>
                    <a:pt x="236" y="163"/>
                    <a:pt x="227" y="163"/>
                  </a:cubicBezTo>
                  <a:cubicBezTo>
                    <a:pt x="175" y="163"/>
                    <a:pt x="175" y="163"/>
                    <a:pt x="175" y="163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81" y="163"/>
                    <a:pt x="61" y="143"/>
                    <a:pt x="61" y="118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80"/>
                    <a:pt x="81" y="60"/>
                    <a:pt x="106" y="60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7"/>
                    <a:pt x="0" y="10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76"/>
                    <a:pt x="48" y="223"/>
                    <a:pt x="106" y="223"/>
                  </a:cubicBezTo>
                  <a:cubicBezTo>
                    <a:pt x="114" y="223"/>
                    <a:pt x="114" y="223"/>
                    <a:pt x="114" y="223"/>
                  </a:cubicBezTo>
                  <a:cubicBezTo>
                    <a:pt x="200" y="223"/>
                    <a:pt x="200" y="223"/>
                    <a:pt x="200" y="223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252" y="223"/>
                    <a:pt x="272" y="244"/>
                    <a:pt x="272" y="269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309" y="259"/>
                    <a:pt x="309" y="259"/>
                    <a:pt x="309" y="259"/>
                  </a:cubicBezTo>
                  <a:cubicBezTo>
                    <a:pt x="316" y="253"/>
                    <a:pt x="322" y="247"/>
                    <a:pt x="330" y="243"/>
                  </a:cubicBezTo>
                  <a:cubicBezTo>
                    <a:pt x="320" y="205"/>
                    <a:pt x="290" y="175"/>
                    <a:pt x="253" y="166"/>
                  </a:cubicBezTo>
                  <a:close/>
                </a:path>
              </a:pathLst>
            </a:custGeom>
            <a:solidFill>
              <a:srgbClr val="D16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id-ID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2290" y="1974"/>
              <a:ext cx="1260" cy="1130"/>
            </a:xfrm>
            <a:custGeom>
              <a:avLst/>
              <a:gdLst>
                <a:gd name="T0" fmla="*/ 253 w 330"/>
                <a:gd name="T1" fmla="*/ 166 h 296"/>
                <a:gd name="T2" fmla="*/ 227 w 330"/>
                <a:gd name="T3" fmla="*/ 163 h 296"/>
                <a:gd name="T4" fmla="*/ 175 w 330"/>
                <a:gd name="T5" fmla="*/ 163 h 296"/>
                <a:gd name="T6" fmla="*/ 106 w 330"/>
                <a:gd name="T7" fmla="*/ 163 h 296"/>
                <a:gd name="T8" fmla="*/ 61 w 330"/>
                <a:gd name="T9" fmla="*/ 118 h 296"/>
                <a:gd name="T10" fmla="*/ 61 w 330"/>
                <a:gd name="T11" fmla="*/ 105 h 296"/>
                <a:gd name="T12" fmla="*/ 106 w 330"/>
                <a:gd name="T13" fmla="*/ 60 h 296"/>
                <a:gd name="T14" fmla="*/ 175 w 330"/>
                <a:gd name="T15" fmla="*/ 60 h 296"/>
                <a:gd name="T16" fmla="*/ 114 w 330"/>
                <a:gd name="T17" fmla="*/ 0 h 296"/>
                <a:gd name="T18" fmla="*/ 106 w 330"/>
                <a:gd name="T19" fmla="*/ 0 h 296"/>
                <a:gd name="T20" fmla="*/ 0 w 330"/>
                <a:gd name="T21" fmla="*/ 105 h 296"/>
                <a:gd name="T22" fmla="*/ 0 w 330"/>
                <a:gd name="T23" fmla="*/ 118 h 296"/>
                <a:gd name="T24" fmla="*/ 106 w 330"/>
                <a:gd name="T25" fmla="*/ 223 h 296"/>
                <a:gd name="T26" fmla="*/ 114 w 330"/>
                <a:gd name="T27" fmla="*/ 223 h 296"/>
                <a:gd name="T28" fmla="*/ 200 w 330"/>
                <a:gd name="T29" fmla="*/ 223 h 296"/>
                <a:gd name="T30" fmla="*/ 227 w 330"/>
                <a:gd name="T31" fmla="*/ 223 h 296"/>
                <a:gd name="T32" fmla="*/ 272 w 330"/>
                <a:gd name="T33" fmla="*/ 269 h 296"/>
                <a:gd name="T34" fmla="*/ 272 w 330"/>
                <a:gd name="T35" fmla="*/ 296 h 296"/>
                <a:gd name="T36" fmla="*/ 309 w 330"/>
                <a:gd name="T37" fmla="*/ 259 h 296"/>
                <a:gd name="T38" fmla="*/ 330 w 330"/>
                <a:gd name="T39" fmla="*/ 243 h 296"/>
                <a:gd name="T40" fmla="*/ 253 w 330"/>
                <a:gd name="T41" fmla="*/ 16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296">
                  <a:moveTo>
                    <a:pt x="253" y="166"/>
                  </a:moveTo>
                  <a:cubicBezTo>
                    <a:pt x="244" y="164"/>
                    <a:pt x="236" y="163"/>
                    <a:pt x="227" y="163"/>
                  </a:cubicBezTo>
                  <a:cubicBezTo>
                    <a:pt x="175" y="163"/>
                    <a:pt x="175" y="163"/>
                    <a:pt x="175" y="163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81" y="163"/>
                    <a:pt x="61" y="143"/>
                    <a:pt x="61" y="118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80"/>
                    <a:pt x="81" y="60"/>
                    <a:pt x="106" y="60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7"/>
                    <a:pt x="0" y="10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76"/>
                    <a:pt x="48" y="223"/>
                    <a:pt x="106" y="223"/>
                  </a:cubicBezTo>
                  <a:cubicBezTo>
                    <a:pt x="114" y="223"/>
                    <a:pt x="114" y="223"/>
                    <a:pt x="114" y="223"/>
                  </a:cubicBezTo>
                  <a:cubicBezTo>
                    <a:pt x="200" y="223"/>
                    <a:pt x="200" y="223"/>
                    <a:pt x="200" y="223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252" y="223"/>
                    <a:pt x="272" y="244"/>
                    <a:pt x="272" y="269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309" y="259"/>
                    <a:pt x="309" y="259"/>
                    <a:pt x="309" y="259"/>
                  </a:cubicBezTo>
                  <a:cubicBezTo>
                    <a:pt x="316" y="253"/>
                    <a:pt x="322" y="247"/>
                    <a:pt x="330" y="243"/>
                  </a:cubicBezTo>
                  <a:cubicBezTo>
                    <a:pt x="320" y="205"/>
                    <a:pt x="290" y="175"/>
                    <a:pt x="253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kern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52490" y="2362835"/>
            <a:ext cx="274320" cy="335280"/>
            <a:chOff x="7130814" y="4999578"/>
            <a:chExt cx="257037" cy="357917"/>
          </a:xfrm>
          <a:solidFill>
            <a:srgbClr val="FFC000"/>
          </a:solidFill>
        </p:grpSpPr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7130814" y="4999578"/>
              <a:ext cx="257037" cy="357917"/>
            </a:xfrm>
            <a:custGeom>
              <a:avLst/>
              <a:gdLst>
                <a:gd name="T0" fmla="*/ 68 w 92"/>
                <a:gd name="T1" fmla="*/ 36 h 128"/>
                <a:gd name="T2" fmla="*/ 60 w 92"/>
                <a:gd name="T3" fmla="*/ 56 h 128"/>
                <a:gd name="T4" fmla="*/ 44 w 92"/>
                <a:gd name="T5" fmla="*/ 20 h 128"/>
                <a:gd name="T6" fmla="*/ 36 w 92"/>
                <a:gd name="T7" fmla="*/ 44 h 128"/>
                <a:gd name="T8" fmla="*/ 4 w 92"/>
                <a:gd name="T9" fmla="*/ 0 h 128"/>
                <a:gd name="T10" fmla="*/ 0 w 92"/>
                <a:gd name="T11" fmla="*/ 92 h 128"/>
                <a:gd name="T12" fmla="*/ 40 w 92"/>
                <a:gd name="T13" fmla="*/ 128 h 128"/>
                <a:gd name="T14" fmla="*/ 86 w 92"/>
                <a:gd name="T15" fmla="*/ 100 h 128"/>
                <a:gd name="T16" fmla="*/ 68 w 92"/>
                <a:gd name="T17" fmla="*/ 36 h 128"/>
                <a:gd name="T18" fmla="*/ 79 w 92"/>
                <a:gd name="T19" fmla="*/ 98 h 128"/>
                <a:gd name="T20" fmla="*/ 40 w 92"/>
                <a:gd name="T21" fmla="*/ 120 h 128"/>
                <a:gd name="T22" fmla="*/ 8 w 92"/>
                <a:gd name="T23" fmla="*/ 92 h 128"/>
                <a:gd name="T24" fmla="*/ 12 w 92"/>
                <a:gd name="T25" fmla="*/ 63 h 128"/>
                <a:gd name="T26" fmla="*/ 16 w 92"/>
                <a:gd name="T27" fmla="*/ 23 h 128"/>
                <a:gd name="T28" fmla="*/ 33 w 92"/>
                <a:gd name="T29" fmla="*/ 63 h 128"/>
                <a:gd name="T30" fmla="*/ 47 w 92"/>
                <a:gd name="T31" fmla="*/ 39 h 128"/>
                <a:gd name="T32" fmla="*/ 52 w 92"/>
                <a:gd name="T33" fmla="*/ 76 h 128"/>
                <a:gd name="T34" fmla="*/ 71 w 92"/>
                <a:gd name="T35" fmla="*/ 54 h 128"/>
                <a:gd name="T36" fmla="*/ 79 w 92"/>
                <a:gd name="T3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28">
                  <a:moveTo>
                    <a:pt x="68" y="36"/>
                  </a:moveTo>
                  <a:cubicBezTo>
                    <a:pt x="68" y="47"/>
                    <a:pt x="60" y="56"/>
                    <a:pt x="60" y="56"/>
                  </a:cubicBezTo>
                  <a:cubicBezTo>
                    <a:pt x="60" y="36"/>
                    <a:pt x="44" y="20"/>
                    <a:pt x="44" y="20"/>
                  </a:cubicBezTo>
                  <a:cubicBezTo>
                    <a:pt x="44" y="20"/>
                    <a:pt x="44" y="32"/>
                    <a:pt x="36" y="44"/>
                  </a:cubicBezTo>
                  <a:cubicBezTo>
                    <a:pt x="28" y="16"/>
                    <a:pt x="4" y="0"/>
                    <a:pt x="4" y="0"/>
                  </a:cubicBezTo>
                  <a:cubicBezTo>
                    <a:pt x="16" y="44"/>
                    <a:pt x="0" y="60"/>
                    <a:pt x="0" y="92"/>
                  </a:cubicBezTo>
                  <a:cubicBezTo>
                    <a:pt x="0" y="110"/>
                    <a:pt x="16" y="128"/>
                    <a:pt x="40" y="128"/>
                  </a:cubicBezTo>
                  <a:cubicBezTo>
                    <a:pt x="76" y="128"/>
                    <a:pt x="83" y="115"/>
                    <a:pt x="86" y="100"/>
                  </a:cubicBezTo>
                  <a:cubicBezTo>
                    <a:pt x="92" y="80"/>
                    <a:pt x="84" y="56"/>
                    <a:pt x="68" y="36"/>
                  </a:cubicBezTo>
                  <a:close/>
                  <a:moveTo>
                    <a:pt x="79" y="98"/>
                  </a:moveTo>
                  <a:cubicBezTo>
                    <a:pt x="76" y="108"/>
                    <a:pt x="73" y="120"/>
                    <a:pt x="40" y="120"/>
                  </a:cubicBezTo>
                  <a:cubicBezTo>
                    <a:pt x="20" y="120"/>
                    <a:pt x="8" y="106"/>
                    <a:pt x="8" y="92"/>
                  </a:cubicBezTo>
                  <a:cubicBezTo>
                    <a:pt x="8" y="81"/>
                    <a:pt x="10" y="72"/>
                    <a:pt x="12" y="63"/>
                  </a:cubicBezTo>
                  <a:cubicBezTo>
                    <a:pt x="15" y="51"/>
                    <a:pt x="17" y="39"/>
                    <a:pt x="16" y="23"/>
                  </a:cubicBezTo>
                  <a:cubicBezTo>
                    <a:pt x="29" y="40"/>
                    <a:pt x="33" y="63"/>
                    <a:pt x="33" y="63"/>
                  </a:cubicBezTo>
                  <a:cubicBezTo>
                    <a:pt x="33" y="63"/>
                    <a:pt x="44" y="47"/>
                    <a:pt x="47" y="39"/>
                  </a:cubicBezTo>
                  <a:cubicBezTo>
                    <a:pt x="50" y="44"/>
                    <a:pt x="52" y="60"/>
                    <a:pt x="52" y="76"/>
                  </a:cubicBezTo>
                  <a:cubicBezTo>
                    <a:pt x="52" y="76"/>
                    <a:pt x="63" y="67"/>
                    <a:pt x="71" y="54"/>
                  </a:cubicBezTo>
                  <a:cubicBezTo>
                    <a:pt x="79" y="69"/>
                    <a:pt x="82" y="85"/>
                    <a:pt x="7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7173653" y="5152971"/>
              <a:ext cx="158921" cy="128518"/>
            </a:xfrm>
            <a:custGeom>
              <a:avLst/>
              <a:gdLst>
                <a:gd name="T0" fmla="*/ 55 w 57"/>
                <a:gd name="T1" fmla="*/ 12 h 46"/>
                <a:gd name="T2" fmla="*/ 51 w 57"/>
                <a:gd name="T3" fmla="*/ 16 h 46"/>
                <a:gd name="T4" fmla="*/ 32 w 57"/>
                <a:gd name="T5" fmla="*/ 31 h 46"/>
                <a:gd name="T6" fmla="*/ 30 w 57"/>
                <a:gd name="T7" fmla="*/ 14 h 46"/>
                <a:gd name="T8" fmla="*/ 30 w 57"/>
                <a:gd name="T9" fmla="*/ 7 h 46"/>
                <a:gd name="T10" fmla="*/ 24 w 57"/>
                <a:gd name="T11" fmla="*/ 16 h 46"/>
                <a:gd name="T12" fmla="*/ 17 w 57"/>
                <a:gd name="T13" fmla="*/ 26 h 46"/>
                <a:gd name="T14" fmla="*/ 9 w 57"/>
                <a:gd name="T15" fmla="*/ 5 h 46"/>
                <a:gd name="T16" fmla="*/ 7 w 57"/>
                <a:gd name="T17" fmla="*/ 0 h 46"/>
                <a:gd name="T18" fmla="*/ 5 w 57"/>
                <a:gd name="T19" fmla="*/ 6 h 46"/>
                <a:gd name="T20" fmla="*/ 0 w 57"/>
                <a:gd name="T21" fmla="*/ 40 h 46"/>
                <a:gd name="T22" fmla="*/ 2 w 57"/>
                <a:gd name="T23" fmla="*/ 42 h 46"/>
                <a:gd name="T24" fmla="*/ 4 w 57"/>
                <a:gd name="T25" fmla="*/ 40 h 46"/>
                <a:gd name="T26" fmla="*/ 7 w 57"/>
                <a:gd name="T27" fmla="*/ 12 h 46"/>
                <a:gd name="T28" fmla="*/ 15 w 57"/>
                <a:gd name="T29" fmla="*/ 31 h 46"/>
                <a:gd name="T30" fmla="*/ 16 w 57"/>
                <a:gd name="T31" fmla="*/ 34 h 46"/>
                <a:gd name="T32" fmla="*/ 18 w 57"/>
                <a:gd name="T33" fmla="*/ 31 h 46"/>
                <a:gd name="T34" fmla="*/ 26 w 57"/>
                <a:gd name="T35" fmla="*/ 20 h 46"/>
                <a:gd name="T36" fmla="*/ 29 w 57"/>
                <a:gd name="T37" fmla="*/ 34 h 46"/>
                <a:gd name="T38" fmla="*/ 30 w 57"/>
                <a:gd name="T39" fmla="*/ 37 h 46"/>
                <a:gd name="T40" fmla="*/ 32 w 57"/>
                <a:gd name="T41" fmla="*/ 36 h 46"/>
                <a:gd name="T42" fmla="*/ 52 w 57"/>
                <a:gd name="T43" fmla="*/ 21 h 46"/>
                <a:gd name="T44" fmla="*/ 49 w 57"/>
                <a:gd name="T45" fmla="*/ 43 h 46"/>
                <a:gd name="T46" fmla="*/ 51 w 57"/>
                <a:gd name="T47" fmla="*/ 45 h 46"/>
                <a:gd name="T48" fmla="*/ 51 w 57"/>
                <a:gd name="T49" fmla="*/ 46 h 46"/>
                <a:gd name="T50" fmla="*/ 53 w 57"/>
                <a:gd name="T51" fmla="*/ 44 h 46"/>
                <a:gd name="T52" fmla="*/ 55 w 57"/>
                <a:gd name="T53" fmla="*/ 16 h 46"/>
                <a:gd name="T54" fmla="*/ 55 w 57"/>
                <a:gd name="T5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46">
                  <a:moveTo>
                    <a:pt x="55" y="12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7" y="21"/>
                    <a:pt x="43" y="26"/>
                    <a:pt x="32" y="31"/>
                  </a:cubicBezTo>
                  <a:cubicBezTo>
                    <a:pt x="31" y="26"/>
                    <a:pt x="30" y="21"/>
                    <a:pt x="30" y="1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1" y="20"/>
                    <a:pt x="20" y="22"/>
                    <a:pt x="17" y="26"/>
                  </a:cubicBezTo>
                  <a:cubicBezTo>
                    <a:pt x="13" y="17"/>
                    <a:pt x="11" y="11"/>
                    <a:pt x="9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3"/>
                    <a:pt x="0" y="21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5"/>
                    <a:pt x="5" y="18"/>
                    <a:pt x="7" y="12"/>
                  </a:cubicBezTo>
                  <a:cubicBezTo>
                    <a:pt x="9" y="17"/>
                    <a:pt x="12" y="23"/>
                    <a:pt x="15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2" y="27"/>
                    <a:pt x="24" y="24"/>
                    <a:pt x="26" y="20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31"/>
                    <a:pt x="48" y="26"/>
                    <a:pt x="52" y="21"/>
                  </a:cubicBezTo>
                  <a:cubicBezTo>
                    <a:pt x="53" y="29"/>
                    <a:pt x="52" y="37"/>
                    <a:pt x="49" y="43"/>
                  </a:cubicBezTo>
                  <a:cubicBezTo>
                    <a:pt x="49" y="44"/>
                    <a:pt x="49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2" y="46"/>
                    <a:pt x="53" y="45"/>
                    <a:pt x="53" y="44"/>
                  </a:cubicBezTo>
                  <a:cubicBezTo>
                    <a:pt x="56" y="37"/>
                    <a:pt x="57" y="26"/>
                    <a:pt x="55" y="16"/>
                  </a:cubicBezTo>
                  <a:lnTo>
                    <a:pt x="5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21170" y="2781300"/>
            <a:ext cx="248920" cy="264795"/>
            <a:chOff x="6372140" y="3573437"/>
            <a:chExt cx="335806" cy="356535"/>
          </a:xfrm>
          <a:solidFill>
            <a:schemeClr val="accent2"/>
          </a:solidFill>
        </p:grpSpPr>
        <p:sp>
          <p:nvSpPr>
            <p:cNvPr id="38" name="Freeform 79"/>
            <p:cNvSpPr>
              <a:spLocks noEditPoints="1"/>
            </p:cNvSpPr>
            <p:nvPr/>
          </p:nvSpPr>
          <p:spPr bwMode="auto">
            <a:xfrm>
              <a:off x="6372140" y="3573437"/>
              <a:ext cx="335806" cy="356535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39" name="Freeform 80"/>
            <p:cNvSpPr>
              <a:spLocks noEditPoints="1"/>
            </p:cNvSpPr>
            <p:nvPr/>
          </p:nvSpPr>
          <p:spPr bwMode="auto">
            <a:xfrm>
              <a:off x="6417744" y="3617659"/>
              <a:ext cx="244600" cy="222489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40" name="Freeform 81"/>
            <p:cNvSpPr>
              <a:spLocks noEditPoints="1"/>
            </p:cNvSpPr>
            <p:nvPr/>
          </p:nvSpPr>
          <p:spPr bwMode="auto">
            <a:xfrm>
              <a:off x="6551790" y="3650825"/>
              <a:ext cx="66332" cy="67714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63385" y="4435475"/>
            <a:ext cx="273050" cy="256540"/>
            <a:chOff x="5648015" y="5725086"/>
            <a:chExt cx="367591" cy="345480"/>
          </a:xfrm>
          <a:solidFill>
            <a:schemeClr val="accent4"/>
          </a:solidFill>
        </p:grpSpPr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5826282" y="5914409"/>
              <a:ext cx="44221" cy="442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5648015" y="5725086"/>
              <a:ext cx="367591" cy="34548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lang="en-US" sz="2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2490" y="4799330"/>
            <a:ext cx="266700" cy="266065"/>
            <a:chOff x="4930798" y="4999578"/>
            <a:chExt cx="359300" cy="357917"/>
          </a:xfrm>
          <a:solidFill>
            <a:schemeClr val="accent3"/>
          </a:solidFill>
        </p:grpSpPr>
        <p:sp>
          <p:nvSpPr>
            <p:cNvPr id="49" name="Freeform 38"/>
            <p:cNvSpPr>
              <a:spLocks noEditPoints="1"/>
            </p:cNvSpPr>
            <p:nvPr/>
          </p:nvSpPr>
          <p:spPr bwMode="auto">
            <a:xfrm>
              <a:off x="4930798" y="5034126"/>
              <a:ext cx="328897" cy="323369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0" name="Freeform 39"/>
            <p:cNvSpPr>
              <a:spLocks noEditPoints="1"/>
            </p:cNvSpPr>
            <p:nvPr/>
          </p:nvSpPr>
          <p:spPr bwMode="auto">
            <a:xfrm>
              <a:off x="5089719" y="5179228"/>
              <a:ext cx="55277" cy="55277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/>
          </p:nvSpPr>
          <p:spPr bwMode="auto">
            <a:xfrm>
              <a:off x="5234821" y="4999578"/>
              <a:ext cx="55277" cy="56659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2" name="Freeform 41"/>
            <p:cNvSpPr>
              <a:spLocks noEditPoints="1"/>
            </p:cNvSpPr>
            <p:nvPr/>
          </p:nvSpPr>
          <p:spPr bwMode="auto">
            <a:xfrm>
              <a:off x="5022005" y="5166790"/>
              <a:ext cx="45603" cy="45603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3" name="Oval 42"/>
            <p:cNvSpPr>
              <a:spLocks noChangeArrowheads="1"/>
            </p:cNvSpPr>
            <p:nvPr/>
          </p:nvSpPr>
          <p:spPr bwMode="auto">
            <a:xfrm>
              <a:off x="5067608" y="5245560"/>
              <a:ext cx="22111" cy="22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  <p:sp>
          <p:nvSpPr>
            <p:cNvPr id="54" name="Oval 43"/>
            <p:cNvSpPr>
              <a:spLocks noChangeArrowheads="1"/>
            </p:cNvSpPr>
            <p:nvPr/>
          </p:nvSpPr>
          <p:spPr bwMode="auto">
            <a:xfrm>
              <a:off x="5245876" y="5078347"/>
              <a:ext cx="22111" cy="22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2" tIns="45706" rIns="91412" bIns="45706" numCol="1" anchor="t" anchorCtr="0" compatLnSpc="1"/>
            <a:lstStyle/>
            <a:p>
              <a:endParaRPr lang="en-US" sz="1400">
                <a:latin typeface="Calibri" panose="020F0502020204030204" charset="0"/>
                <a:ea typeface="微软雅黑" panose="020B0503020204020204" charset="-122"/>
              </a:endParaRPr>
            </a:p>
          </p:txBody>
        </p:sp>
      </p:grpSp>
      <p:sp>
        <p:nvSpPr>
          <p:cNvPr id="55" name="Freeform 118"/>
          <p:cNvSpPr>
            <a:spLocks noEditPoints="1"/>
          </p:cNvSpPr>
          <p:nvPr/>
        </p:nvSpPr>
        <p:spPr bwMode="auto">
          <a:xfrm>
            <a:off x="5161280" y="4492625"/>
            <a:ext cx="264795" cy="199390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en-US" sz="1400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57" name="Freeform 113"/>
          <p:cNvSpPr>
            <a:spLocks noEditPoints="1"/>
          </p:cNvSpPr>
          <p:nvPr/>
        </p:nvSpPr>
        <p:spPr bwMode="auto">
          <a:xfrm>
            <a:off x="5043805" y="2731770"/>
            <a:ext cx="273050" cy="264795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en-US" sz="1400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54975" y="206565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54975" y="425386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69745" y="206565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69745" y="425386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500"/>
                            </p:stCondLst>
                            <p:childTnLst>
                              <p:par>
                                <p:cTn id="6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5" grpId="0" bldLvl="0" animBg="1"/>
      <p:bldP spid="57" grpId="0" bldLvl="0" animBg="1"/>
      <p:bldP spid="16" grpId="0"/>
      <p:bldP spid="4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4353" y="476250"/>
            <a:ext cx="11087100" cy="590550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  <a:effectLst>
            <a:outerShdw blurRad="114300" dist="76200" dir="27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/>
          <p:cNvSpPr/>
          <p:nvPr/>
        </p:nvSpPr>
        <p:spPr>
          <a:xfrm>
            <a:off x="4917440" y="-58420"/>
            <a:ext cx="2320925" cy="15995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304155" y="-58420"/>
            <a:ext cx="15481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>
                    <a:alpha val="19000"/>
                  </a:schemeClr>
                </a:solidFill>
                <a:latin typeface="Century Gothic" panose="020B0502020202020204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19065" y="4761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</a:p>
        </p:txBody>
      </p:sp>
      <p:grpSp>
        <p:nvGrpSpPr>
          <p:cNvPr id="13" name="Group 37"/>
          <p:cNvGrpSpPr/>
          <p:nvPr/>
        </p:nvGrpSpPr>
        <p:grpSpPr>
          <a:xfrm>
            <a:off x="4305300" y="1975485"/>
            <a:ext cx="3433445" cy="5610860"/>
            <a:chOff x="1315090" y="1999299"/>
            <a:chExt cx="4708991" cy="2992220"/>
          </a:xfrm>
        </p:grpSpPr>
        <p:pic>
          <p:nvPicPr>
            <p:cNvPr id="15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100194" y="2067633"/>
              <a:ext cx="1138782" cy="4708989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1315092" y="1999299"/>
              <a:ext cx="4708989" cy="1848650"/>
            </a:xfrm>
            <a:prstGeom prst="rect">
              <a:avLst/>
            </a:prstGeom>
            <a:blipFill dpi="0" rotWithShape="1">
              <a:blip r:embed="rId4"/>
              <a:srcRect/>
              <a:tile tx="0" ty="0" sx="50000" sy="50000" flip="none" algn="ctr"/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83995" y="197548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483995" y="416369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70545" y="197548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70545" y="4163695"/>
            <a:ext cx="2384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此处添加详细文本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描述</a:t>
            </a:r>
          </a:p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建议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与标题相关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并整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符合体语言风格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，语言描述尽量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8" grpId="0"/>
      <p:bldP spid="26" grpId="0"/>
      <p:bldP spid="30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2f7bb5352ad2a1980acb06201179ac4092b4"/>
  <p:tag name="ISPRING_PRESENTATION_TITLE" val="创意彩色2018年度工作总结计划模板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</a:blipFill>
        <a:ln>
          <a:noFill/>
        </a:ln>
      </a:spPr>
      <a:bodyPr rtlCol="0" anchor="ctr"/>
      <a:lstStyle>
        <a:defPPr algn="ctr">
          <a:defRPr sz="1600">
            <a:latin typeface="Century Gothic" panose="020B050202020202020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2668</Words>
  <Application>Microsoft Office PowerPoint</Application>
  <PresentationFormat>宽屏</PresentationFormat>
  <Paragraphs>303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Avant GardeBook</vt:lpstr>
      <vt:lpstr>Bebas Neue</vt:lpstr>
      <vt:lpstr>Gill Sans</vt:lpstr>
      <vt:lpstr>HelveticaNeueLT Pro 67 MdCn</vt:lpstr>
      <vt:lpstr>Lato Light</vt:lpstr>
      <vt:lpstr>linea-basic-10</vt:lpstr>
      <vt:lpstr>Playfair Display</vt:lpstr>
      <vt:lpstr>Playfair Display Black</vt:lpstr>
      <vt:lpstr>Source Sans Pro Semibold Italic</vt:lpstr>
      <vt:lpstr>宋体</vt:lpstr>
      <vt:lpstr>微软雅黑</vt:lpstr>
      <vt:lpstr>微软雅黑 Light</vt:lpstr>
      <vt:lpstr>Aparajita</vt:lpstr>
      <vt:lpstr>Arial</vt:lpstr>
      <vt:lpstr>Calibri</vt:lpstr>
      <vt:lpstr>Calibri Light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创意彩色2018年度工作总结计划模板</dc:title>
  <dc:creator>Administrator</dc:creator>
  <cp:lastModifiedBy>user</cp:lastModifiedBy>
  <cp:revision>53</cp:revision>
  <dcterms:created xsi:type="dcterms:W3CDTF">2017-12-13T09:57:00Z</dcterms:created>
  <dcterms:modified xsi:type="dcterms:W3CDTF">2018-01-07T09:46:27Z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